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4202" r:id="rId5"/>
    <p:sldMasterId id="2147483661" r:id="rId6"/>
  </p:sldMasterIdLst>
  <p:notesMasterIdLst>
    <p:notesMasterId r:id="rId10"/>
  </p:notesMasterIdLst>
  <p:handoutMasterIdLst>
    <p:handoutMasterId r:id="rId11"/>
  </p:handoutMasterIdLst>
  <p:sldIdLst>
    <p:sldId id="355" r:id="rId7"/>
    <p:sldId id="356" r:id="rId8"/>
    <p:sldId id="357" r:id="rId9"/>
  </p:sldIdLst>
  <p:sldSz cx="9144000" cy="5143500" type="screen16x9"/>
  <p:notesSz cx="6805613" cy="99441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3">
          <p15:clr>
            <a:srgbClr val="A4A3A4"/>
          </p15:clr>
        </p15:guide>
        <p15:guide id="2" pos="2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 Riccio Beatrice" initials="DRB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71"/>
    <a:srgbClr val="007FBA"/>
    <a:srgbClr val="000000"/>
    <a:srgbClr val="7B5229"/>
    <a:srgbClr val="C08040"/>
    <a:srgbClr val="EE7713"/>
    <a:srgbClr val="36968A"/>
    <a:srgbClr val="E42216"/>
    <a:srgbClr val="5C83BC"/>
    <a:srgbClr val="254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89" autoAdjust="0"/>
    <p:restoredTop sz="96208" autoAdjust="0"/>
  </p:normalViewPr>
  <p:slideViewPr>
    <p:cSldViewPr snapToObjects="1">
      <p:cViewPr varScale="1">
        <p:scale>
          <a:sx n="116" d="100"/>
          <a:sy n="116" d="100"/>
        </p:scale>
        <p:origin x="869" y="77"/>
      </p:cViewPr>
      <p:guideLst>
        <p:guide orient="horz" pos="3583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0" d="100"/>
          <a:sy n="100" d="100"/>
        </p:scale>
        <p:origin x="-4392" y="-104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06B416-8334-4297-B81B-4188A451A60C}" type="datetime1">
              <a:rPr lang="en-US"/>
              <a:pPr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5232D3-7836-4B1E-A099-DEC880FF199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24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1A6F20-703F-4173-AD04-DAC64B8E4BF2}" type="datetime1">
              <a:rPr lang="it-IT"/>
              <a:pPr/>
              <a:t>12/11/2019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18E062-BBD6-4F08-BFFA-3263573559B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95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</a:t>
            </a:fld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8480425" y="454819"/>
            <a:ext cx="184666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691680" y="1779662"/>
            <a:ext cx="6696744" cy="432048"/>
          </a:xfrm>
          <a:prstGeom prst="rect">
            <a:avLst/>
          </a:prstGeom>
        </p:spPr>
        <p:txBody>
          <a:bodyPr vert="horz"/>
          <a:lstStyle>
            <a:lvl1pPr algn="l">
              <a:defRPr sz="2800" b="1">
                <a:solidFill>
                  <a:srgbClr val="003571"/>
                </a:solidFill>
                <a:latin typeface="Galileo ASI" pitchFamily="2" charset="77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endParaRPr lang="en-US" dirty="0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2283718"/>
            <a:ext cx="6696744" cy="936104"/>
          </a:xfrm>
          <a:prstGeom prst="rect">
            <a:avLst/>
          </a:prstGeom>
        </p:spPr>
        <p:txBody>
          <a:bodyPr/>
          <a:lstStyle>
            <a:lvl1pPr>
              <a:buNone/>
              <a:defRPr sz="1600" b="0" i="0">
                <a:solidFill>
                  <a:srgbClr val="003571"/>
                </a:solidFill>
                <a:latin typeface="Galileo ASI" pitchFamily="2" charset="77"/>
                <a:cs typeface="Arial" pitchFamily="34" charset="0"/>
              </a:defRPr>
            </a:lvl1pPr>
            <a:lvl2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consectetuer</a:t>
            </a:r>
            <a:r>
              <a:rPr lang="it-IT" dirty="0"/>
              <a:t> </a:t>
            </a:r>
            <a:r>
              <a:rPr lang="it-IT" dirty="0" err="1"/>
              <a:t>adipiscing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</a:t>
            </a:r>
          </a:p>
          <a:p>
            <a:pPr lvl="0"/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diamnonummy</a:t>
            </a:r>
            <a:r>
              <a:rPr lang="it-IT" dirty="0"/>
              <a:t> </a:t>
            </a:r>
            <a:r>
              <a:rPr lang="it-IT" dirty="0" err="1"/>
              <a:t>nibh</a:t>
            </a:r>
            <a:r>
              <a:rPr lang="it-IT" dirty="0"/>
              <a:t> </a:t>
            </a:r>
            <a:r>
              <a:rPr lang="it-IT" dirty="0" err="1"/>
              <a:t>euismod</a:t>
            </a:r>
            <a:r>
              <a:rPr lang="it-IT" dirty="0"/>
              <a:t> </a:t>
            </a:r>
            <a:r>
              <a:rPr lang="it-IT" dirty="0" err="1"/>
              <a:t>tincidunt</a:t>
            </a:r>
            <a:r>
              <a:rPr lang="it-IT" dirty="0"/>
              <a:t> ut </a:t>
            </a:r>
            <a:r>
              <a:rPr lang="it-IT" dirty="0" err="1"/>
              <a:t>laoreet</a:t>
            </a:r>
            <a:r>
              <a:rPr lang="it-IT" dirty="0"/>
              <a:t> </a:t>
            </a:r>
            <a:r>
              <a:rPr lang="it-IT" dirty="0" err="1"/>
              <a:t>dolor</a:t>
            </a:r>
            <a:endParaRPr lang="it-IT" dirty="0"/>
          </a:p>
          <a:p>
            <a:pPr lvl="0"/>
            <a:r>
              <a:rPr lang="it-IT" dirty="0"/>
              <a:t>magna </a:t>
            </a:r>
            <a:r>
              <a:rPr lang="it-IT" dirty="0" err="1"/>
              <a:t>aliquam</a:t>
            </a:r>
            <a:r>
              <a:rPr lang="it-IT" dirty="0"/>
              <a:t> </a:t>
            </a:r>
            <a:r>
              <a:rPr lang="it-IT" dirty="0" err="1"/>
              <a:t>erat</a:t>
            </a:r>
            <a:r>
              <a:rPr lang="it-IT" dirty="0"/>
              <a:t> </a:t>
            </a:r>
            <a:r>
              <a:rPr lang="it-IT" dirty="0" err="1"/>
              <a:t>volutpat</a:t>
            </a:r>
            <a:r>
              <a:rPr lang="it-IT" dirty="0"/>
              <a:t>.</a:t>
            </a:r>
          </a:p>
        </p:txBody>
      </p:sp>
      <p:sp>
        <p:nvSpPr>
          <p:cNvPr id="14" name="Segnaposto testo 15">
            <a:extLst>
              <a:ext uri="{FF2B5EF4-FFF2-40B4-BE49-F238E27FC236}">
                <a16:creationId xmlns:a16="http://schemas.microsoft.com/office/drawing/2014/main" id="{0293CF20-7F32-694F-A00D-864FCE321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4011613"/>
            <a:ext cx="6696744" cy="247886"/>
          </a:xfrm>
          <a:prstGeom prst="rect">
            <a:avLst/>
          </a:prstGeom>
        </p:spPr>
        <p:txBody>
          <a:bodyPr/>
          <a:lstStyle>
            <a:lvl1pPr>
              <a:buNone/>
              <a:defRPr sz="1200" b="0" i="0">
                <a:solidFill>
                  <a:srgbClr val="003571"/>
                </a:solidFill>
                <a:latin typeface="Galileo ASI" pitchFamily="2" charset="77"/>
                <a:cs typeface="Arial" pitchFamily="34" charset="0"/>
              </a:defRPr>
            </a:lvl1pPr>
            <a:lvl2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 err="1"/>
              <a:t>www.asi.it</a:t>
            </a:r>
            <a:endParaRPr lang="it-IT" dirty="0"/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5AB99C4B-56DC-8541-86D5-3C3CD4409F70}"/>
              </a:ext>
            </a:extLst>
          </p:cNvPr>
          <p:cNvCxnSpPr>
            <a:cxnSpLocks/>
          </p:cNvCxnSpPr>
          <p:nvPr userDrawn="1"/>
        </p:nvCxnSpPr>
        <p:spPr>
          <a:xfrm>
            <a:off x="1763713" y="4011613"/>
            <a:ext cx="6840537" cy="0"/>
          </a:xfrm>
          <a:prstGeom prst="line">
            <a:avLst/>
          </a:prstGeom>
          <a:ln>
            <a:solidFill>
              <a:srgbClr val="00357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Segnaposto testo 15">
            <a:extLst>
              <a:ext uri="{FF2B5EF4-FFF2-40B4-BE49-F238E27FC236}">
                <a16:creationId xmlns:a16="http://schemas.microsoft.com/office/drawing/2014/main" id="{D9E15010-3D84-4041-AA51-967D6F05B9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1680" y="4259499"/>
            <a:ext cx="6696744" cy="53634"/>
          </a:xfrm>
          <a:prstGeom prst="rect">
            <a:avLst/>
          </a:prstGeom>
        </p:spPr>
        <p:txBody>
          <a:bodyPr/>
          <a:lstStyle>
            <a:lvl1pPr>
              <a:buNone/>
              <a:defRPr sz="1200" b="0" i="0">
                <a:solidFill>
                  <a:srgbClr val="003571"/>
                </a:solidFill>
                <a:latin typeface="Galileo ASI" pitchFamily="2" charset="77"/>
                <a:cs typeface="Arial" pitchFamily="34" charset="0"/>
              </a:defRPr>
            </a:lvl1pPr>
            <a:lvl2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 err="1"/>
              <a:t>gg.mm.aaaa</a:t>
            </a:r>
            <a:r>
              <a:rPr lang="it-IT" dirty="0"/>
              <a:t> – clic to </a:t>
            </a:r>
            <a:r>
              <a:rPr lang="it-IT" dirty="0" err="1"/>
              <a:t>edit</a:t>
            </a:r>
            <a:r>
              <a:rPr lang="it-IT" dirty="0"/>
              <a:t> the date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7" userDrawn="1">
          <p15:clr>
            <a:srgbClr val="FBAE40"/>
          </p15:clr>
        </p15:guide>
        <p15:guide id="2" pos="5420" userDrawn="1">
          <p15:clr>
            <a:srgbClr val="FBAE40"/>
          </p15:clr>
        </p15:guide>
        <p15:guide id="3" orient="horz" pos="25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5536" y="427687"/>
            <a:ext cx="8208912" cy="669724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14" name="Segnaposto contenuto 2"/>
          <p:cNvSpPr>
            <a:spLocks noGrp="1"/>
          </p:cNvSpPr>
          <p:nvPr>
            <p:ph idx="1"/>
          </p:nvPr>
        </p:nvSpPr>
        <p:spPr>
          <a:xfrm>
            <a:off x="395536" y="1061685"/>
            <a:ext cx="8208912" cy="3166249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2pPr>
            <a:lvl3pPr>
              <a:buNone/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5292080" y="4729190"/>
            <a:ext cx="3384376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1"/>
          </p:nvPr>
        </p:nvSpPr>
        <p:spPr>
          <a:xfrm>
            <a:off x="468312" y="1059583"/>
            <a:ext cx="3851207" cy="3168352"/>
          </a:xfrm>
          <a:prstGeom prst="rect">
            <a:avLst/>
          </a:prstGeom>
        </p:spPr>
        <p:txBody>
          <a:bodyPr/>
          <a:lstStyle>
            <a:lvl1pPr>
              <a:buNone/>
              <a:defRPr sz="1200" b="0" i="0">
                <a:solidFill>
                  <a:schemeClr val="tx1"/>
                </a:solidFill>
                <a:latin typeface="Galileo ASI" pitchFamily="2" charset="77"/>
              </a:defRPr>
            </a:lvl1pPr>
          </a:lstStyle>
          <a:p>
            <a:pPr lvl="0"/>
            <a:endParaRPr lang="it-IT" noProof="0" dirty="0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439616" y="1059583"/>
            <a:ext cx="4236072" cy="3168351"/>
          </a:xfrm>
          <a:prstGeom prst="rect">
            <a:avLst/>
          </a:prstGeom>
        </p:spPr>
        <p:txBody>
          <a:bodyPr/>
          <a:lstStyle>
            <a:lvl1pPr>
              <a:buNone/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2pPr>
            <a:lvl3pPr>
              <a:buNone/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3pPr>
            <a:lvl4pPr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4pPr>
            <a:lvl5pPr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4511624" y="4729190"/>
            <a:ext cx="4164831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F983FB-23E6-6B4A-9367-BFCFAC3C07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314" y="4227934"/>
            <a:ext cx="8208142" cy="207925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900" b="0" i="1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caption</a:t>
            </a:r>
            <a:r>
              <a:rPr lang="it-IT" dirty="0"/>
              <a:t>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54DC80-9607-824A-8A33-939869FE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27687"/>
            <a:ext cx="8208912" cy="669724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95" userDrawn="1">
          <p15:clr>
            <a:srgbClr val="FBAE40"/>
          </p15:clr>
        </p15:guide>
        <p15:guide id="2" pos="546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1"/>
          </p:nvPr>
        </p:nvSpPr>
        <p:spPr>
          <a:xfrm>
            <a:off x="468312" y="1599642"/>
            <a:ext cx="3995222" cy="2628293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it-IT" noProof="0" dirty="0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664907" y="1599642"/>
            <a:ext cx="4020816" cy="2628293"/>
          </a:xfrm>
          <a:prstGeom prst="rect">
            <a:avLst/>
          </a:prstGeom>
        </p:spPr>
        <p:txBody>
          <a:bodyPr/>
          <a:lstStyle>
            <a:lvl1pPr>
              <a:buNone/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2pPr>
            <a:lvl3pPr>
              <a:buNone/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3pPr>
            <a:lvl4pPr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4pPr>
            <a:lvl5pPr>
              <a:defRPr sz="14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testo 3"/>
          <p:cNvSpPr>
            <a:spLocks noGrp="1"/>
          </p:cNvSpPr>
          <p:nvPr>
            <p:ph type="body" sz="half" idx="2"/>
          </p:nvPr>
        </p:nvSpPr>
        <p:spPr>
          <a:xfrm>
            <a:off x="395534" y="1275606"/>
            <a:ext cx="8290189" cy="2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534" y="959294"/>
            <a:ext cx="8290189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1600" b="1" i="1" smtClean="0">
                <a:solidFill>
                  <a:srgbClr val="007FBA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E4AD63-9DA3-AB41-844A-9E3E077F327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511624" y="4729190"/>
            <a:ext cx="4164831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F94017-0A2F-F340-80CE-6E9D51C0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27687"/>
            <a:ext cx="8208912" cy="669724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9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/>
          </p:nvPr>
        </p:nvSpPr>
        <p:spPr>
          <a:xfrm>
            <a:off x="468313" y="1419622"/>
            <a:ext cx="8208141" cy="28083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Galileo ASI" pitchFamily="2" charset="77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32BA001-9166-7F4C-BE31-669F1296BAF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511624" y="4729190"/>
            <a:ext cx="4164831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1E1856F-5248-5E4B-86A0-BDEAB1E212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534" y="959294"/>
            <a:ext cx="828092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1600" b="1" i="1" smtClean="0">
                <a:solidFill>
                  <a:srgbClr val="007FBA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F63EC3-7739-7741-932C-A1C7C5BE118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314" y="4227934"/>
            <a:ext cx="8208142" cy="207925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900" b="0" i="1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caption</a:t>
            </a:r>
            <a:r>
              <a:rPr lang="it-IT" dirty="0"/>
              <a:t>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466E3A9-CE73-7C47-BEDC-E0B57392B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27687"/>
            <a:ext cx="8208912" cy="669724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9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/>
          </p:nvPr>
        </p:nvSpPr>
        <p:spPr>
          <a:xfrm>
            <a:off x="468313" y="573318"/>
            <a:ext cx="8208141" cy="36546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Galileo ASI" pitchFamily="2" charset="77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32BA001-9166-7F4C-BE31-669F1296BAF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511624" y="4729190"/>
            <a:ext cx="4164831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F63EC3-7739-7741-932C-A1C7C5BE118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314" y="4227934"/>
            <a:ext cx="8208142" cy="207925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900" b="0" i="1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caption</a:t>
            </a:r>
            <a:r>
              <a:rPr lang="it-IT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45025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2"/>
          <p:cNvSpPr>
            <a:spLocks noGrp="1"/>
          </p:cNvSpPr>
          <p:nvPr>
            <p:ph type="pic" idx="15"/>
          </p:nvPr>
        </p:nvSpPr>
        <p:spPr>
          <a:xfrm>
            <a:off x="4644008" y="1599642"/>
            <a:ext cx="4032448" cy="262829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Galileo ASI" pitchFamily="2" charset="77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2E1083-97F2-3D4E-B83D-F1952CCF6DE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511624" y="4729190"/>
            <a:ext cx="4164831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CDEFC6C9-205F-BC4E-8D56-73E09857F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534" y="1275606"/>
            <a:ext cx="8280920" cy="2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00C3D4-6223-CE42-91C1-F95EFA4B88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534" y="959294"/>
            <a:ext cx="828092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1600" b="1" i="1" smtClean="0">
                <a:solidFill>
                  <a:srgbClr val="007FBA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5" name="Segnaposto immagine 5">
            <a:extLst>
              <a:ext uri="{FF2B5EF4-FFF2-40B4-BE49-F238E27FC236}">
                <a16:creationId xmlns:a16="http://schemas.microsoft.com/office/drawing/2014/main" id="{1B10D579-842A-4B48-B0F5-D234479975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312" y="1599641"/>
            <a:ext cx="3851207" cy="262829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 b="0" i="0">
                <a:solidFill>
                  <a:schemeClr val="tx1"/>
                </a:solidFill>
                <a:latin typeface="Galileo ASI" pitchFamily="2" charset="77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0EA1746-3C72-294E-8342-57A447405CA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314" y="4227934"/>
            <a:ext cx="8208142" cy="207925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900" b="0" i="1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caption</a:t>
            </a:r>
            <a:r>
              <a:rPr lang="it-IT" dirty="0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EEB274-AD17-864E-8FD7-A1C62819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27687"/>
            <a:ext cx="8208912" cy="669724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2"/>
          <p:cNvSpPr>
            <a:spLocks noGrp="1"/>
          </p:cNvSpPr>
          <p:nvPr>
            <p:ph idx="16"/>
          </p:nvPr>
        </p:nvSpPr>
        <p:spPr>
          <a:xfrm>
            <a:off x="3267965" y="1419621"/>
            <a:ext cx="5387370" cy="2808314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2pPr>
            <a:lvl3pPr>
              <a:buNone/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Galileo ASI" pitchFamily="2" charset="77"/>
                <a:cs typeface="Arial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E0359C5-8E4C-4C4E-A5AE-A1970DE46C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534" y="959294"/>
            <a:ext cx="828092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1600" b="1" i="1" smtClean="0">
                <a:solidFill>
                  <a:srgbClr val="007FBA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0B0334-8301-6941-9A1E-B64BFBD72BA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511624" y="4729190"/>
            <a:ext cx="4164831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6" name="Segnaposto immagine 5">
            <a:extLst>
              <a:ext uri="{FF2B5EF4-FFF2-40B4-BE49-F238E27FC236}">
                <a16:creationId xmlns:a16="http://schemas.microsoft.com/office/drawing/2014/main" id="{BA62F23F-AF0F-D348-BE4B-C5E4460760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313" y="1419621"/>
            <a:ext cx="2731344" cy="280831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/>
                </a:solidFill>
                <a:latin typeface="Galileo ASI" pitchFamily="2" charset="77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06F54B9-34EC-B149-832B-A23E4B82C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27687"/>
            <a:ext cx="8208912" cy="669724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/>
          </p:nvPr>
        </p:nvSpPr>
        <p:spPr>
          <a:xfrm>
            <a:off x="467301" y="1423373"/>
            <a:ext cx="2628000" cy="255253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Galileo ASI" pitchFamily="2" charset="77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0" name="Segnaposto immagine 2"/>
          <p:cNvSpPr>
            <a:spLocks noGrp="1"/>
          </p:cNvSpPr>
          <p:nvPr>
            <p:ph type="pic" idx="17"/>
          </p:nvPr>
        </p:nvSpPr>
        <p:spPr>
          <a:xfrm>
            <a:off x="3257877" y="1419622"/>
            <a:ext cx="2628000" cy="25562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Galileo ASI" pitchFamily="2" charset="77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2" name="Segnaposto immagine 2"/>
          <p:cNvSpPr>
            <a:spLocks noGrp="1"/>
          </p:cNvSpPr>
          <p:nvPr>
            <p:ph type="pic" idx="18"/>
          </p:nvPr>
        </p:nvSpPr>
        <p:spPr>
          <a:xfrm>
            <a:off x="6048454" y="1419622"/>
            <a:ext cx="2628000" cy="25562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Galileo ASI" pitchFamily="2" charset="77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467301" y="4083918"/>
            <a:ext cx="2628000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3258155" y="4083918"/>
            <a:ext cx="2628000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048454" y="4083918"/>
            <a:ext cx="2628000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chemeClr val="tx1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CED040E-0AB2-2841-933B-02A4D05A314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511624" y="4729190"/>
            <a:ext cx="4164831" cy="265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81CAA46-CF18-204F-A26D-B9F99C94F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534" y="959294"/>
            <a:ext cx="828092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1600" b="1" i="1" smtClean="0">
                <a:solidFill>
                  <a:srgbClr val="007FBA"/>
                </a:solidFill>
                <a:latin typeface="Galileo ASI" pitchFamily="2" charset="77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2542C70-8A76-3248-8B8E-DB3A8EA0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27687"/>
            <a:ext cx="8208912" cy="669724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003571"/>
                </a:solidFill>
                <a:latin typeface="Galileo ASI" pitchFamily="2" charset="77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-4000" y="-2250"/>
            <a:ext cx="9152001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9600" kern="1200">
          <a:solidFill>
            <a:schemeClr val="tx2"/>
          </a:solidFill>
          <a:latin typeface="Arial (Intestazioni)"/>
          <a:ea typeface="ＭＳ Ｐゴシック" charset="-128"/>
          <a:cs typeface="Arial (Intestazioni)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•"/>
        <a:defRPr sz="1600" b="1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1pPr>
      <a:lvl2pPr marL="742950" indent="-285750" algn="l" defTabSz="457200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2pPr>
      <a:lvl3pPr marL="269875" indent="-4763" algn="l" defTabSz="457200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3pPr>
      <a:lvl4pPr marL="539750" indent="-269875" algn="l" defTabSz="457200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AutoNum type="arabicPeriod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4pPr>
      <a:lvl5pPr marL="720725" indent="-180975" algn="l" defTabSz="457200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4603" y="4260"/>
            <a:ext cx="9134143" cy="5137955"/>
          </a:xfrm>
          <a:prstGeom prst="rect">
            <a:avLst/>
          </a:prstGeom>
        </p:spPr>
      </p:pic>
      <p:sp>
        <p:nvSpPr>
          <p:cNvPr id="15" name="pg num"/>
          <p:cNvSpPr txBox="1">
            <a:spLocks noChangeArrowheads="1"/>
          </p:cNvSpPr>
          <p:nvPr/>
        </p:nvSpPr>
        <p:spPr bwMode="auto">
          <a:xfrm>
            <a:off x="8750834" y="4876006"/>
            <a:ext cx="285662" cy="13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it-IT" sz="900" kern="1200">
                <a:solidFill>
                  <a:srgbClr val="003571"/>
                </a:solidFill>
                <a:latin typeface="Raleway" panose="020B0503030101060003" pitchFamily="34" charset="77"/>
              </a:rPr>
              <a:pPr algn="ctr"/>
              <a:t>‹N›</a:t>
            </a:fld>
            <a:endParaRPr lang="it-IT" sz="900" kern="1200" dirty="0">
              <a:solidFill>
                <a:srgbClr val="003571"/>
              </a:solidFill>
              <a:latin typeface="Raleway" panose="020B0503030101060003" pitchFamily="34" charset="7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92" r:id="rId5"/>
    <p:sldLayoutId id="2147484435" r:id="rId6"/>
    <p:sldLayoutId id="2147484436" r:id="rId7"/>
    <p:sldLayoutId id="2147484437" r:id="rId8"/>
    <p:sldLayoutId id="2147484441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10"/>
          <p:cNvSpPr txBox="1">
            <a:spLocks noChangeArrowheads="1"/>
          </p:cNvSpPr>
          <p:nvPr userDrawn="1"/>
        </p:nvSpPr>
        <p:spPr bwMode="auto">
          <a:xfrm>
            <a:off x="508000" y="3499760"/>
            <a:ext cx="5327650" cy="2616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00" dirty="0">
                <a:solidFill>
                  <a:srgbClr val="000000"/>
                </a:solidFill>
              </a:rPr>
              <a:t>THANK</a:t>
            </a:r>
            <a:r>
              <a:rPr lang="en-US" sz="1100" b="1" dirty="0">
                <a:solidFill>
                  <a:srgbClr val="000000"/>
                </a:solidFill>
              </a:rPr>
              <a:t> YOU </a:t>
            </a:r>
            <a:r>
              <a:rPr lang="en-US" sz="1100" dirty="0">
                <a:solidFill>
                  <a:srgbClr val="000000"/>
                </a:solidFill>
              </a:rPr>
              <a:t>FOR YOUR ATTENTION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5E779B5-510B-434B-BFC0-83836DDDAF6A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-4000" y="-2250"/>
            <a:ext cx="9152001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9600" kern="1200">
          <a:solidFill>
            <a:schemeClr val="tx2"/>
          </a:solidFill>
          <a:latin typeface="Arial (Intestazioni)"/>
          <a:ea typeface="ＭＳ Ｐゴシック" charset="-128"/>
          <a:cs typeface="Arial (Intestazioni)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800" b="1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8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2pPr>
      <a:lvl3pPr marL="269875" indent="-4763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3pPr>
      <a:lvl4pPr marL="539750" indent="-2698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AutoNum type="arabicPeriod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4pPr>
      <a:lvl5pPr marL="720725" indent="-1809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://www.asi.it/event/multi-spacecraft-investigations-of-the-inner-heliosphere-italian-opportunities/&amp;data=02|01|marco.stangalini@asi.it|00d75c1bb4b845b22f9d08d762085a41|cbfc58d4e60f468d8fe490676de085f7|0|0|637085660327579141&amp;sdata=sNw8swHP0M0kuz5hgiU76JbYLZL1/7UH9EvRDcbGIBg%3D&amp;reserved=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27B56D14-B912-E743-A010-C6D6206C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Solar </a:t>
            </a:r>
            <a:r>
              <a:rPr lang="it-IT" dirty="0" err="1"/>
              <a:t>Orbiter</a:t>
            </a:r>
            <a:r>
              <a:rPr lang="it-IT" dirty="0"/>
              <a:t> </a:t>
            </a:r>
            <a:r>
              <a:rPr lang="it-IT" dirty="0" err="1"/>
              <a:t>InfoDay</a:t>
            </a:r>
            <a:r>
              <a:rPr lang="it-IT" dirty="0"/>
              <a:t>  </a:t>
            </a:r>
            <a:br>
              <a:rPr lang="it-IT" dirty="0"/>
            </a:br>
            <a:r>
              <a:rPr lang="it-IT" sz="2000" dirty="0"/>
              <a:t>2 </a:t>
            </a:r>
            <a:r>
              <a:rPr lang="it-IT" sz="2000" dirty="0" err="1"/>
              <a:t>December</a:t>
            </a:r>
            <a:r>
              <a:rPr lang="it-IT" sz="2000" dirty="0"/>
              <a:t> 2019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FCE0585-D6C7-7F42-91B7-D5C660AC6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1680" y="2643609"/>
            <a:ext cx="6696744" cy="936104"/>
          </a:xfrm>
        </p:spPr>
        <p:txBody>
          <a:bodyPr/>
          <a:lstStyle/>
          <a:p>
            <a:r>
              <a:rPr lang="it-IT" dirty="0"/>
              <a:t>ASI HQ </a:t>
            </a:r>
          </a:p>
          <a:p>
            <a:r>
              <a:rPr lang="it-IT" dirty="0"/>
              <a:t>Via del Politecnico </a:t>
            </a:r>
            <a:r>
              <a:rPr lang="it-IT" dirty="0" err="1"/>
              <a:t>snc</a:t>
            </a:r>
            <a:r>
              <a:rPr lang="it-IT" dirty="0"/>
              <a:t>, 00133, Rome</a:t>
            </a:r>
          </a:p>
          <a:p>
            <a:endParaRPr lang="it-IT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A973D0B4-E90F-434A-BFD3-3BDCDD4B7D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1050" dirty="0" err="1"/>
              <a:t>www.asi.it</a:t>
            </a:r>
            <a:endParaRPr lang="it-IT" sz="10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54A25F-2C55-9941-ACED-3F6E3D988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695733"/>
            <a:ext cx="2160240" cy="1665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4CF11D-C3C3-C542-A95B-22380101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42377"/>
            <a:ext cx="8208912" cy="669724"/>
          </a:xfrm>
        </p:spPr>
        <p:txBody>
          <a:bodyPr/>
          <a:lstStyle/>
          <a:p>
            <a:r>
              <a:rPr lang="it-IT" sz="2000" dirty="0" err="1"/>
              <a:t>Register</a:t>
            </a:r>
            <a:r>
              <a:rPr lang="it-IT" sz="2000" dirty="0"/>
              <a:t> </a:t>
            </a:r>
            <a:r>
              <a:rPr lang="it-IT" sz="2000" dirty="0" err="1"/>
              <a:t>now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: </a:t>
            </a:r>
            <a:r>
              <a:rPr lang="it-IT" sz="1800" dirty="0" err="1"/>
              <a:t>https</a:t>
            </a:r>
            <a:r>
              <a:rPr lang="it-IT" sz="1800" dirty="0"/>
              <a:t>://</a:t>
            </a:r>
            <a:r>
              <a:rPr lang="it-IT" sz="1800" dirty="0" err="1"/>
              <a:t>www.asi.it</a:t>
            </a:r>
            <a:r>
              <a:rPr lang="it-IT" sz="1800" dirty="0"/>
              <a:t>/</a:t>
            </a:r>
            <a:r>
              <a:rPr lang="it-IT" sz="1800" dirty="0" err="1"/>
              <a:t>event</a:t>
            </a:r>
            <a:r>
              <a:rPr lang="it-IT" sz="1800" dirty="0"/>
              <a:t>/solar-</a:t>
            </a:r>
            <a:r>
              <a:rPr lang="it-IT" sz="1800" dirty="0" err="1"/>
              <a:t>orbiter</a:t>
            </a:r>
            <a:r>
              <a:rPr lang="it-IT" sz="1800" dirty="0"/>
              <a:t>-</a:t>
            </a:r>
            <a:r>
              <a:rPr lang="it-IT" sz="1800" dirty="0" err="1"/>
              <a:t>infoday</a:t>
            </a:r>
            <a:r>
              <a:rPr lang="it-IT" sz="1800" dirty="0"/>
              <a:t>/</a:t>
            </a: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21E7A8-F08C-934C-95D7-824E19576B6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E734B5-09EF-9744-8055-9226F82D8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"/>
          <a:stretch/>
        </p:blipFill>
        <p:spPr>
          <a:xfrm>
            <a:off x="1267718" y="771550"/>
            <a:ext cx="6608564" cy="3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52E2DCB-4F38-2B42-BCB7-7B39A8B7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66" y="242213"/>
            <a:ext cx="8208912" cy="669724"/>
          </a:xfrm>
        </p:spPr>
        <p:txBody>
          <a:bodyPr/>
          <a:lstStyle/>
          <a:p>
            <a:r>
              <a:rPr lang="it-IT" sz="2000" dirty="0" err="1"/>
              <a:t>BepiColombo</a:t>
            </a:r>
            <a:r>
              <a:rPr lang="it-IT" sz="2000" dirty="0"/>
              <a:t> / Solar </a:t>
            </a:r>
            <a:r>
              <a:rPr lang="it-IT" sz="2000" dirty="0" err="1"/>
              <a:t>Orbiter</a:t>
            </a:r>
            <a:r>
              <a:rPr lang="it-IT" sz="2000" dirty="0"/>
              <a:t> / Proba3 workshop – 3-4 </a:t>
            </a:r>
            <a:r>
              <a:rPr lang="it-IT" sz="2000" dirty="0" err="1"/>
              <a:t>Dec</a:t>
            </a:r>
            <a:r>
              <a:rPr lang="it-IT" sz="2000" dirty="0"/>
              <a:t> 2019</a:t>
            </a:r>
            <a:br>
              <a:rPr lang="it-IT" sz="2000" dirty="0"/>
            </a:br>
            <a:r>
              <a:rPr lang="it-IT" sz="2000" dirty="0"/>
              <a:t>ASI HQ - Rome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B34D90-1F91-1F4C-A689-52018007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62" y="1203598"/>
            <a:ext cx="5990321" cy="337604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843FE7B-0ABF-5141-B141-0F5073A0A759}"/>
              </a:ext>
            </a:extLst>
          </p:cNvPr>
          <p:cNvSpPr/>
          <p:nvPr/>
        </p:nvSpPr>
        <p:spPr>
          <a:xfrm>
            <a:off x="251520" y="1786920"/>
            <a:ext cx="907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highlight>
                  <a:srgbClr val="C0C0C0"/>
                </a:highlight>
                <a:latin typeface="Calibri" panose="020F0502020204030204" pitchFamily="34" charset="0"/>
                <a:hlinkClick r:id="rId3" tooltip="URL originale:&#10;https://www.asi.it/event/multi-spacecraft-investigations-of-the-inner-heliosphere-italian-opportunities/&#10;&#10;Fare clic per aprire il collegamento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https://www.asi.it/event/multi-spacecraft-investigations-of-the-inner-heliosphere-italian-opportunities/</a:t>
            </a:r>
            <a:endParaRPr lang="it-IT" sz="16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32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pertina grafica">
  <a:themeElements>
    <a:clrScheme name="Impostazioni personalizz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I_4_3_Ppt_versione1_Galileo  -  Sola lettura" id="{63246E98-31B8-D34D-9B33-1991C4DE2D81}" vid="{2C1C466A-7BCD-4742-B86C-22E9D44AAF2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I_4_3_Ppt_versione1_Galileo  -  Sola lettura" id="{63246E98-31B8-D34D-9B33-1991C4DE2D81}" vid="{2D6B6E6B-9AC4-AF49-883F-14F2382BA6D3}"/>
    </a:ext>
  </a:extLst>
</a:theme>
</file>

<file path=ppt/theme/theme3.xml><?xml version="1.0" encoding="utf-8"?>
<a:theme xmlns:a="http://schemas.openxmlformats.org/drawingml/2006/main" name="chiusura">
  <a:themeElements>
    <a:clrScheme name="sodali ok">
      <a:dk1>
        <a:srgbClr val="545458"/>
      </a:dk1>
      <a:lt1>
        <a:sysClr val="window" lastClr="FFFFFF"/>
      </a:lt1>
      <a:dk2>
        <a:srgbClr val="BDBCBB"/>
      </a:dk2>
      <a:lt2>
        <a:srgbClr val="7A132F"/>
      </a:lt2>
      <a:accent1>
        <a:srgbClr val="F6A800"/>
      </a:accent1>
      <a:accent2>
        <a:srgbClr val="E42C39"/>
      </a:accent2>
      <a:accent3>
        <a:srgbClr val="0058A3"/>
      </a:accent3>
      <a:accent4>
        <a:srgbClr val="95921A"/>
      </a:accent4>
      <a:accent5>
        <a:srgbClr val="007CA1"/>
      </a:accent5>
      <a:accent6>
        <a:srgbClr val="A8541F"/>
      </a:accent6>
      <a:hlink>
        <a:srgbClr val="7A132F"/>
      </a:hlink>
      <a:folHlink>
        <a:srgbClr val="00011F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I_4_3_Ppt_versione1_Galileo  -  Sola lettura" id="{63246E98-31B8-D34D-9B33-1991C4DE2D81}" vid="{8DE7F00C-2BD9-6942-BFC0-614FE8B6D53D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3B1E8A2451AD74F90586F751545A6F2" ma:contentTypeVersion="0" ma:contentTypeDescription="Creare un nuovo documento." ma:contentTypeScope="" ma:versionID="f0b9d9d77fed2f37612470b1557fa3a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ea9b2fbf922795d328deade55af85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8E105D-E2BC-42C4-941E-0BBBCD1DDB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D57C02B-60E6-4F7D-AF43-93FF6F5A7117}">
  <ds:schemaRefs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1F0D653-2E11-484B-A954-439CD37FA2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copertina grafica</Template>
  <TotalTime>41</TotalTime>
  <Words>38</Words>
  <Application>Microsoft Office PowerPoint</Application>
  <PresentationFormat>Presentazione su schermo (16:9)</PresentationFormat>
  <Paragraphs>8</Paragraphs>
  <Slides>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</vt:i4>
      </vt:variant>
    </vt:vector>
  </HeadingPairs>
  <TitlesOfParts>
    <vt:vector size="13" baseType="lpstr">
      <vt:lpstr>ＭＳ Ｐゴシック</vt:lpstr>
      <vt:lpstr>Arial</vt:lpstr>
      <vt:lpstr>Arial (Intestazioni)</vt:lpstr>
      <vt:lpstr>Calibri</vt:lpstr>
      <vt:lpstr>Galileo ASI</vt:lpstr>
      <vt:lpstr>Raleway</vt:lpstr>
      <vt:lpstr>Times New Roman</vt:lpstr>
      <vt:lpstr>copertina grafica</vt:lpstr>
      <vt:lpstr>Custom Design</vt:lpstr>
      <vt:lpstr>chiusura</vt:lpstr>
      <vt:lpstr>Solar Orbiter InfoDay   2 December 2019</vt:lpstr>
      <vt:lpstr>Register now at: https://www.asi.it/event/solar-orbiter-infoday/ </vt:lpstr>
      <vt:lpstr>BepiColombo / Solar Orbiter / Proba3 workshop – 3-4 Dec 2019 ASI HQ - Rome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Orbiter InfoDay   2 December 2019</dc:title>
  <dc:subject/>
  <dc:creator>Stangalini Marco</dc:creator>
  <cp:keywords/>
  <dc:description/>
  <cp:lastModifiedBy>dottorato</cp:lastModifiedBy>
  <cp:revision>4</cp:revision>
  <cp:lastPrinted>2016-04-22T13:02:52Z</cp:lastPrinted>
  <dcterms:created xsi:type="dcterms:W3CDTF">2019-11-12T13:59:08Z</dcterms:created>
  <dcterms:modified xsi:type="dcterms:W3CDTF">2019-11-12T15:47:41Z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5b32904-7b88-4fbd-853e-1545dcc6f0e3_Enabled">
    <vt:lpwstr>True</vt:lpwstr>
  </property>
  <property fmtid="{D5CDD505-2E9C-101B-9397-08002B2CF9AE}" pid="3" name="MSIP_Label_05b32904-7b88-4fbd-853e-1545dcc6f0e3_SiteId">
    <vt:lpwstr>31ae1cef-2393-4eb1-8962-4e4bbfccd663</vt:lpwstr>
  </property>
  <property fmtid="{D5CDD505-2E9C-101B-9397-08002B2CF9AE}" pid="4" name="MSIP_Label_05b32904-7b88-4fbd-853e-1545dcc6f0e3_Ref">
    <vt:lpwstr>https://api.informationprotection.azure.com/api/31ae1cef-2393-4eb1-8962-4e4bbfccd663</vt:lpwstr>
  </property>
  <property fmtid="{D5CDD505-2E9C-101B-9397-08002B2CF9AE}" pid="5" name="MSIP_Label_05b32904-7b88-4fbd-853e-1545dcc6f0e3_Owner">
    <vt:lpwstr>picardi@fnmco.it</vt:lpwstr>
  </property>
  <property fmtid="{D5CDD505-2E9C-101B-9397-08002B2CF9AE}" pid="6" name="MSIP_Label_05b32904-7b88-4fbd-853e-1545dcc6f0e3_SetDate">
    <vt:lpwstr>2019-03-29T12:38:18.8792828+01:00</vt:lpwstr>
  </property>
  <property fmtid="{D5CDD505-2E9C-101B-9397-08002B2CF9AE}" pid="7" name="MSIP_Label_05b32904-7b88-4fbd-853e-1545dcc6f0e3_Name">
    <vt:lpwstr>Company General Use</vt:lpwstr>
  </property>
  <property fmtid="{D5CDD505-2E9C-101B-9397-08002B2CF9AE}" pid="8" name="MSIP_Label_05b32904-7b88-4fbd-853e-1545dcc6f0e3_Application">
    <vt:lpwstr>Microsoft Azure Information Protection</vt:lpwstr>
  </property>
  <property fmtid="{D5CDD505-2E9C-101B-9397-08002B2CF9AE}" pid="9" name="MSIP_Label_05b32904-7b88-4fbd-853e-1545dcc6f0e3_Extended_MSFT_Method">
    <vt:lpwstr>Manual</vt:lpwstr>
  </property>
  <property fmtid="{D5CDD505-2E9C-101B-9397-08002B2CF9AE}" pid="10" name="MSIP_Label_3bb4f5e6-4689-4e32-8ee0-7c59def9675b_Enabled">
    <vt:lpwstr>True</vt:lpwstr>
  </property>
  <property fmtid="{D5CDD505-2E9C-101B-9397-08002B2CF9AE}" pid="11" name="MSIP_Label_3bb4f5e6-4689-4e32-8ee0-7c59def9675b_SiteId">
    <vt:lpwstr>31ae1cef-2393-4eb1-8962-4e4bbfccd663</vt:lpwstr>
  </property>
  <property fmtid="{D5CDD505-2E9C-101B-9397-08002B2CF9AE}" pid="12" name="MSIP_Label_3bb4f5e6-4689-4e32-8ee0-7c59def9675b_Ref">
    <vt:lpwstr>https://api.informationprotection.azure.com/api/31ae1cef-2393-4eb1-8962-4e4bbfccd663</vt:lpwstr>
  </property>
  <property fmtid="{D5CDD505-2E9C-101B-9397-08002B2CF9AE}" pid="13" name="MSIP_Label_3bb4f5e6-4689-4e32-8ee0-7c59def9675b_Owner">
    <vt:lpwstr>picardi@fnmco.it</vt:lpwstr>
  </property>
  <property fmtid="{D5CDD505-2E9C-101B-9397-08002B2CF9AE}" pid="14" name="MSIP_Label_3bb4f5e6-4689-4e32-8ee0-7c59def9675b_SetDate">
    <vt:lpwstr>2019-03-29T12:38:18.8792828+01:00</vt:lpwstr>
  </property>
  <property fmtid="{D5CDD505-2E9C-101B-9397-08002B2CF9AE}" pid="15" name="MSIP_Label_3bb4f5e6-4689-4e32-8ee0-7c59def9675b_Name">
    <vt:lpwstr>Mark</vt:lpwstr>
  </property>
  <property fmtid="{D5CDD505-2E9C-101B-9397-08002B2CF9AE}" pid="16" name="MSIP_Label_3bb4f5e6-4689-4e32-8ee0-7c59def9675b_Application">
    <vt:lpwstr>Microsoft Azure Information Protection</vt:lpwstr>
  </property>
  <property fmtid="{D5CDD505-2E9C-101B-9397-08002B2CF9AE}" pid="17" name="MSIP_Label_3bb4f5e6-4689-4e32-8ee0-7c59def9675b_Extended_MSFT_Method">
    <vt:lpwstr>Manual</vt:lpwstr>
  </property>
  <property fmtid="{D5CDD505-2E9C-101B-9397-08002B2CF9AE}" pid="18" name="MSIP_Label_3bb4f5e6-4689-4e32-8ee0-7c59def9675b_Parent">
    <vt:lpwstr>05b32904-7b88-4fbd-853e-1545dcc6f0e3</vt:lpwstr>
  </property>
  <property fmtid="{D5CDD505-2E9C-101B-9397-08002B2CF9AE}" pid="19" name="Sensitivity">
    <vt:lpwstr>Company General Use Mark</vt:lpwstr>
  </property>
  <property fmtid="{D5CDD505-2E9C-101B-9397-08002B2CF9AE}" pid="20" name="ContentTypeId">
    <vt:lpwstr>0x01010023B1E8A2451AD74F90586F751545A6F2</vt:lpwstr>
  </property>
  <property fmtid="{D5CDD505-2E9C-101B-9397-08002B2CF9AE}" pid="21" name="Order">
    <vt:r8>33000</vt:r8>
  </property>
  <property fmtid="{D5CDD505-2E9C-101B-9397-08002B2CF9AE}" pid="22" name="_SourceUrl">
    <vt:lpwstr/>
  </property>
  <property fmtid="{D5CDD505-2E9C-101B-9397-08002B2CF9AE}" pid="23" name="_SharedFileIndex">
    <vt:lpwstr/>
  </property>
  <property fmtid="{D5CDD505-2E9C-101B-9397-08002B2CF9AE}" pid="24" name="ComplianceAssetId">
    <vt:lpwstr/>
  </property>
</Properties>
</file>