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79" r:id="rId3"/>
    <p:sldId id="256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8" autoAdjust="0"/>
    <p:restoredTop sz="86790" autoAdjust="0"/>
  </p:normalViewPr>
  <p:slideViewPr>
    <p:cSldViewPr snapToGrid="0" showGuides="1">
      <p:cViewPr varScale="1">
        <p:scale>
          <a:sx n="75" d="100"/>
          <a:sy n="75" d="100"/>
        </p:scale>
        <p:origin x="898" y="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Quando</a:t>
            </a:r>
            <a:r>
              <a:rPr lang="it-IT" baseline="0" dirty="0"/>
              <a:t> viene inserita un’immagine, può essere inserito un testo alternativo che consenta ad una sintesi vocale di leggerla, procedendo in questo modo: cliccare con tasto destro sul campo in cui è inserita l’immagine, dal menu selezionare «Formato immagine», si apre il menu a destra e si clicca sull’icona «Dimensioni e Proprietà», si seleziona «Testo Alternativo» e si inserisce la descrizione dell’immagine, come da esempio.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Per immagini puramente decorative è possibile utilizzare la funzione «Testo Alternativo» specificando nella casella di testo: «Immagine decorativa». Non inserire mai testo all’interno delle immagini.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aseline="0" dirty="0"/>
              <a:t>Per Mac: per inserire testo alternativo cliccare con tasto destro sull’immagine, nel menu selezionare «Testo Alternativo», si apre una finestra dove è possibile inserire il testo alternativo.</a:t>
            </a:r>
            <a:endParaRPr lang="it-IT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baseline="0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166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3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7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9B05C-6215-0CBC-7B82-45F3AB91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BDA081-A4AC-23E8-A80B-BB3EDFA4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0D27AD-7692-29FD-138C-8E2D277B0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FA7B6A-8E96-4A22-AC28-CC5D4A5F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1F665B-5DD5-68C7-A7BF-2101FC919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3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7E8C6D-2746-FE8C-D954-F04A0892A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1E9C76-ADD7-91FE-76C9-8E59F946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BEB9-DC85-61DC-2E70-EECA8826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170726-1E27-AA9F-3B2E-692DBC81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A53B16-4FDD-45A1-11E9-42FB6DC88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8374E34-1E69-D976-B1C5-8499B3A13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9DC378-0820-E023-FD20-90E7E384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4F833C-9ED4-C074-2B18-A66A6F9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36D7FED-89C8-E0C9-1D82-94824333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50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19/09/2024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  <p:sldLayoutId id="214748369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it-IT" sz="7200" dirty="0"/>
              <a:t/>
            </a:r>
            <a:br>
              <a:rPr lang="en-US" altLang="it-IT" sz="7200" dirty="0"/>
            </a:br>
            <a:r>
              <a:rPr lang="it-IT" altLang="it-IT" sz="6000" dirty="0"/>
              <a:t/>
            </a:r>
            <a:br>
              <a:rPr lang="it-IT" altLang="it-IT" sz="6000" dirty="0"/>
            </a:br>
            <a:endParaRPr lang="en-US" altLang="it-IT" sz="27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215851" y="3285951"/>
            <a:ext cx="9000811" cy="319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320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200" dirty="0" smtClean="0">
                <a:solidFill>
                  <a:schemeClr val="bg1"/>
                </a:solidFill>
              </a:rPr>
              <a:t>Title</a:t>
            </a:r>
            <a:endParaRPr lang="en-US" altLang="it-IT" sz="320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40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000" b="0" dirty="0" err="1" smtClean="0">
                <a:solidFill>
                  <a:schemeClr val="bg1"/>
                </a:solidFill>
              </a:rPr>
              <a:t>Name</a:t>
            </a:r>
            <a:r>
              <a:rPr lang="it-IT" altLang="it-IT" sz="2000" b="0" dirty="0" smtClean="0">
                <a:solidFill>
                  <a:schemeClr val="bg1"/>
                </a:solidFill>
              </a:rPr>
              <a:t> </a:t>
            </a:r>
            <a:r>
              <a:rPr lang="it-IT" altLang="it-IT" sz="2000" b="0" dirty="0" err="1" smtClean="0">
                <a:solidFill>
                  <a:schemeClr val="bg1"/>
                </a:solidFill>
              </a:rPr>
              <a:t>Surname</a:t>
            </a:r>
            <a:r>
              <a:rPr lang="it-IT" altLang="it-IT" sz="2000" b="0" dirty="0" smtClean="0">
                <a:solidFill>
                  <a:schemeClr val="bg1"/>
                </a:solidFill>
              </a:rPr>
              <a:t>   -   ##</a:t>
            </a:r>
            <a:r>
              <a:rPr lang="it-IT" altLang="it-IT" sz="2000" b="0" dirty="0" err="1" smtClean="0">
                <a:solidFill>
                  <a:schemeClr val="bg1"/>
                </a:solidFill>
              </a:rPr>
              <a:t>th</a:t>
            </a:r>
            <a:r>
              <a:rPr lang="it-IT" altLang="it-IT" sz="2000" b="0" dirty="0" smtClean="0">
                <a:solidFill>
                  <a:schemeClr val="bg1"/>
                </a:solidFill>
              </a:rPr>
              <a:t> </a:t>
            </a:r>
            <a:r>
              <a:rPr lang="it-IT" altLang="it-IT" sz="2000" b="0" dirty="0" err="1" smtClean="0">
                <a:solidFill>
                  <a:schemeClr val="bg1"/>
                </a:solidFill>
              </a:rPr>
              <a:t>Cycle</a:t>
            </a:r>
            <a:endParaRPr lang="it-IT" altLang="it-IT" sz="2000" b="0" dirty="0" smtClean="0">
              <a:solidFill>
                <a:schemeClr val="bg1"/>
              </a:solidFill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it-IT" sz="1600" b="0" dirty="0" smtClean="0">
                <a:solidFill>
                  <a:schemeClr val="bg1"/>
                </a:solidFill>
              </a:rPr>
              <a:t>Supervisor: Prof./Dr. Name Surname</a:t>
            </a:r>
            <a:endParaRPr lang="en-US" altLang="it-IT" sz="1600" b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it-IT" altLang="it-IT" sz="1600" b="0" dirty="0" smtClean="0">
                <a:solidFill>
                  <a:schemeClr val="bg1"/>
                </a:solidFill>
              </a:rPr>
              <a:t>Meeting  -  date</a:t>
            </a:r>
            <a:endParaRPr lang="en-US" altLang="it-IT" sz="12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7"/>
          <p:cNvSpPr>
            <a:spLocks noGrp="1"/>
          </p:cNvSpPr>
          <p:nvPr>
            <p:ph sz="quarter" idx="10"/>
          </p:nvPr>
        </p:nvSpPr>
        <p:spPr>
          <a:xfrm>
            <a:off x="602901" y="1557495"/>
            <a:ext cx="10733339" cy="4907093"/>
          </a:xfrm>
        </p:spPr>
        <p:txBody>
          <a:bodyPr>
            <a:normAutofit/>
          </a:bodyPr>
          <a:lstStyle/>
          <a:p>
            <a:r>
              <a:rPr lang="it-IT" sz="3200" dirty="0">
                <a:latin typeface="Arial" panose="020B0604020202020204" pitchFamily="34" charset="0"/>
                <a:ea typeface="Verdana" panose="020B0604030504040204" pitchFamily="34" charset="0"/>
              </a:rPr>
              <a:t>Inserire testo</a:t>
            </a:r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2886692" y="340220"/>
            <a:ext cx="5975205" cy="47134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3151" y="190127"/>
            <a:ext cx="1085850" cy="77152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00" b="19200"/>
          <a:stretch/>
        </p:blipFill>
        <p:spPr>
          <a:xfrm>
            <a:off x="10406380" y="91440"/>
            <a:ext cx="1602740" cy="102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075578" y="902427"/>
            <a:ext cx="7772400" cy="11025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 err="1" smtClean="0">
                <a:solidFill>
                  <a:schemeClr val="bg1"/>
                </a:solidFill>
              </a:rPr>
              <a:t>Thanks</a:t>
            </a:r>
            <a:r>
              <a:rPr lang="it-IT" dirty="0" smtClean="0">
                <a:solidFill>
                  <a:schemeClr val="bg1"/>
                </a:solidFill>
              </a:rPr>
              <a:t> for the </a:t>
            </a:r>
            <a:r>
              <a:rPr lang="it-IT" dirty="0" err="1" smtClean="0">
                <a:solidFill>
                  <a:schemeClr val="bg1"/>
                </a:solidFill>
              </a:rPr>
              <a:t>attention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66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168</Words>
  <Application>Microsoft Office PowerPoint</Application>
  <PresentationFormat>Widescreen</PresentationFormat>
  <Paragraphs>17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Tema di Office</vt:lpstr>
      <vt:lpstr> 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cesaro</cp:lastModifiedBy>
  <cp:revision>99</cp:revision>
  <dcterms:created xsi:type="dcterms:W3CDTF">2022-07-26T10:43:33Z</dcterms:created>
  <dcterms:modified xsi:type="dcterms:W3CDTF">2024-09-19T07:14:07Z</dcterms:modified>
</cp:coreProperties>
</file>