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30" r:id="rId1"/>
  </p:sldMasterIdLst>
  <p:notesMasterIdLst>
    <p:notesMasterId r:id="rId24"/>
  </p:notesMasterIdLst>
  <p:handoutMasterIdLst>
    <p:handoutMasterId r:id="rId25"/>
  </p:handoutMasterIdLst>
  <p:sldIdLst>
    <p:sldId id="380" r:id="rId2"/>
    <p:sldId id="413" r:id="rId3"/>
    <p:sldId id="419" r:id="rId4"/>
    <p:sldId id="420" r:id="rId5"/>
    <p:sldId id="421" r:id="rId6"/>
    <p:sldId id="422" r:id="rId7"/>
    <p:sldId id="423" r:id="rId8"/>
    <p:sldId id="424" r:id="rId9"/>
    <p:sldId id="425" r:id="rId10"/>
    <p:sldId id="426" r:id="rId11"/>
    <p:sldId id="427" r:id="rId12"/>
    <p:sldId id="428" r:id="rId13"/>
    <p:sldId id="429" r:id="rId14"/>
    <p:sldId id="430" r:id="rId15"/>
    <p:sldId id="431" r:id="rId16"/>
    <p:sldId id="432" r:id="rId17"/>
    <p:sldId id="433" r:id="rId18"/>
    <p:sldId id="436" r:id="rId19"/>
    <p:sldId id="439" r:id="rId20"/>
    <p:sldId id="417" r:id="rId21"/>
    <p:sldId id="418" r:id="rId22"/>
    <p:sldId id="408" r:id="rId23"/>
  </p:sldIdLst>
  <p:sldSz cx="9144000" cy="5143500" type="screen16x9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AFE7"/>
    <a:srgbClr val="FF8F8F"/>
    <a:srgbClr val="F2F8EE"/>
    <a:srgbClr val="5B9BD5"/>
    <a:srgbClr val="DE7E64"/>
    <a:srgbClr val="7F7F7F"/>
    <a:srgbClr val="FF0000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Stile medio 1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3970" autoAdjust="0"/>
  </p:normalViewPr>
  <p:slideViewPr>
    <p:cSldViewPr snapToGrid="0">
      <p:cViewPr varScale="1">
        <p:scale>
          <a:sx n="115" d="100"/>
          <a:sy n="115" d="100"/>
        </p:scale>
        <p:origin x="403" y="67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HD%20Padova\codes\tensile_monofile\result\resul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HD%20Padova\codes\tensile_monofile\result\resul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HD%20Padova\codes\tensile_monofile\result\resul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HD%20Padova\codes\tensile_monofile\result\resul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HD%20Padova\codes\tensile_monofile\result\resul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HD%20Padova\codes\tensile_monofile\result\resul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HD%20Padova\codes\tensile_monofile\result\resul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HD%20Padova\codes\tensile_monofile\result\result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l-GR" sz="1200"/>
              <a:t>δ</a:t>
            </a:r>
            <a:r>
              <a:rPr lang="en-US" sz="1200"/>
              <a:t> convergence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4.3450646017314132E-2"/>
          <c:y val="0.15648148148148147"/>
          <c:w val="0.82632127164301239"/>
          <c:h val="0.64763123359580055"/>
        </c:manualLayout>
      </c:layout>
      <c:scatterChart>
        <c:scatterStyle val="lineMarker"/>
        <c:varyColors val="0"/>
        <c:ser>
          <c:idx val="0"/>
          <c:order val="0"/>
          <c:tx>
            <c:v>modelling</c:v>
          </c:tx>
          <c:spPr>
            <a:ln w="19050" cap="rnd">
              <a:solidFill>
                <a:schemeClr val="accent3">
                  <a:lumMod val="50000"/>
                </a:schemeClr>
              </a:solidFill>
              <a:miter lim="800000"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accent3">
                    <a:lumMod val="50000"/>
                  </a:schemeClr>
                </a:solidFill>
                <a:miter lim="800000"/>
              </a:ln>
              <a:effectLst/>
            </c:spPr>
          </c:marker>
          <c:xVal>
            <c:numRef>
              <c:f>'convergence study'!$B$29:$B$39</c:f>
              <c:numCache>
                <c:formatCode>General</c:formatCode>
                <c:ptCount val="11"/>
                <c:pt idx="0">
                  <c:v>0.127635</c:v>
                </c:pt>
                <c:pt idx="1">
                  <c:v>0.10940142857142857</c:v>
                </c:pt>
                <c:pt idx="2">
                  <c:v>9.5726249999999999E-2</c:v>
                </c:pt>
                <c:pt idx="3">
                  <c:v>8.5089999999999999E-2</c:v>
                </c:pt>
                <c:pt idx="4">
                  <c:v>7.658100000000001E-2</c:v>
                </c:pt>
                <c:pt idx="5">
                  <c:v>6.9619090909090908E-2</c:v>
                </c:pt>
                <c:pt idx="6">
                  <c:v>6.3817499999999999E-2</c:v>
                </c:pt>
                <c:pt idx="7">
                  <c:v>5.8908500000000003E-2</c:v>
                </c:pt>
                <c:pt idx="8">
                  <c:v>5.4700700000000005E-2</c:v>
                </c:pt>
                <c:pt idx="9">
                  <c:v>5.1054000000000002E-2</c:v>
                </c:pt>
                <c:pt idx="10">
                  <c:v>4.7863124999999999E-2</c:v>
                </c:pt>
              </c:numCache>
            </c:numRef>
          </c:xVal>
          <c:yVal>
            <c:numRef>
              <c:f>'convergence study'!$C$29:$C$39</c:f>
              <c:numCache>
                <c:formatCode>General</c:formatCode>
                <c:ptCount val="11"/>
                <c:pt idx="0">
                  <c:v>2036.2148012337921</c:v>
                </c:pt>
                <c:pt idx="1">
                  <c:v>1990.0524824594104</c:v>
                </c:pt>
                <c:pt idx="2">
                  <c:v>1965.0337127428647</c:v>
                </c:pt>
                <c:pt idx="3">
                  <c:v>1969.8384235007222</c:v>
                </c:pt>
                <c:pt idx="4">
                  <c:v>1987.7290352770772</c:v>
                </c:pt>
                <c:pt idx="5">
                  <c:v>1984.0974426499624</c:v>
                </c:pt>
                <c:pt idx="6">
                  <c:v>2016.5</c:v>
                </c:pt>
                <c:pt idx="7">
                  <c:v>1986.4802830000001</c:v>
                </c:pt>
                <c:pt idx="8">
                  <c:v>1985.4802830000001</c:v>
                </c:pt>
                <c:pt idx="9">
                  <c:v>1984.4802830000001</c:v>
                </c:pt>
                <c:pt idx="10">
                  <c:v>1983.4802830000001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4B3-4BAD-B33A-937E7D23E17E}"/>
            </c:ext>
          </c:extLst>
        </c:ser>
        <c:ser>
          <c:idx val="1"/>
          <c:order val="1"/>
          <c:tx>
            <c:v>reference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'convergence study'!$B$29:$B$39</c:f>
              <c:numCache>
                <c:formatCode>General</c:formatCode>
                <c:ptCount val="11"/>
                <c:pt idx="0">
                  <c:v>0.127635</c:v>
                </c:pt>
                <c:pt idx="1">
                  <c:v>0.10940142857142857</c:v>
                </c:pt>
                <c:pt idx="2">
                  <c:v>9.5726249999999999E-2</c:v>
                </c:pt>
                <c:pt idx="3">
                  <c:v>8.5089999999999999E-2</c:v>
                </c:pt>
                <c:pt idx="4">
                  <c:v>7.658100000000001E-2</c:v>
                </c:pt>
                <c:pt idx="5">
                  <c:v>6.9619090909090908E-2</c:v>
                </c:pt>
                <c:pt idx="6">
                  <c:v>6.3817499999999999E-2</c:v>
                </c:pt>
                <c:pt idx="7">
                  <c:v>5.8908500000000003E-2</c:v>
                </c:pt>
                <c:pt idx="8">
                  <c:v>5.4700700000000005E-2</c:v>
                </c:pt>
                <c:pt idx="9">
                  <c:v>5.1054000000000002E-2</c:v>
                </c:pt>
                <c:pt idx="10">
                  <c:v>4.7863124999999999E-2</c:v>
                </c:pt>
              </c:numCache>
            </c:numRef>
          </c:xVal>
          <c:yVal>
            <c:numRef>
              <c:f>'convergence study'!$D$29:$D$39</c:f>
              <c:numCache>
                <c:formatCode>General</c:formatCode>
                <c:ptCount val="11"/>
                <c:pt idx="0">
                  <c:v>1972</c:v>
                </c:pt>
                <c:pt idx="1">
                  <c:v>1972</c:v>
                </c:pt>
                <c:pt idx="2">
                  <c:v>1972</c:v>
                </c:pt>
                <c:pt idx="3">
                  <c:v>1972</c:v>
                </c:pt>
                <c:pt idx="4">
                  <c:v>1972</c:v>
                </c:pt>
                <c:pt idx="5">
                  <c:v>1972</c:v>
                </c:pt>
                <c:pt idx="6">
                  <c:v>1972</c:v>
                </c:pt>
                <c:pt idx="7">
                  <c:v>1972</c:v>
                </c:pt>
                <c:pt idx="8">
                  <c:v>1972</c:v>
                </c:pt>
                <c:pt idx="9">
                  <c:v>1972</c:v>
                </c:pt>
                <c:pt idx="10">
                  <c:v>1972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4B3-4BAD-B33A-937E7D23E1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152735"/>
        <c:axId val="365154815"/>
      </c:scatterChart>
      <c:valAx>
        <c:axId val="365152735"/>
        <c:scaling>
          <c:orientation val="maxMin"/>
          <c:min val="4.0000000000000008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/>
                  <a:t>δ</a:t>
                </a:r>
                <a:r>
                  <a:rPr lang="en-US"/>
                  <a:t>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stealth"/>
            <a:tailEnd type="none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365154815"/>
        <c:crosses val="autoZero"/>
        <c:crossBetween val="midCat"/>
      </c:valAx>
      <c:valAx>
        <c:axId val="365154815"/>
        <c:scaling>
          <c:orientation val="minMax"/>
          <c:max val="2100"/>
          <c:min val="190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module</a:t>
                </a:r>
                <a:r>
                  <a:rPr lang="en-US" baseline="0"/>
                  <a:t> of elastisity (MPa)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tailEnd type="stealth"/>
          </a:ln>
          <a:effectLst>
            <a:softEdge rad="0"/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365152735"/>
        <c:crosses val="autoZero"/>
        <c:crossBetween val="midCat"/>
        <c:majorUnit val="5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7.3457280201853173E-2"/>
          <c:y val="0.10432706328375617"/>
          <c:w val="0.19898684183104276"/>
          <c:h val="0.146901428988043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791776027996496E-2"/>
          <c:y val="5.0925925925925923E-2"/>
          <c:w val="0.85315244969378834"/>
          <c:h val="0.73887357830271216"/>
        </c:manualLayout>
      </c:layout>
      <c:scatterChart>
        <c:scatterStyle val="lineMarker"/>
        <c:varyColors val="0"/>
        <c:ser>
          <c:idx val="0"/>
          <c:order val="0"/>
          <c:tx>
            <c:strRef>
              <c:f>'void, bond density'!$D$4</c:f>
              <c:strCache>
                <c:ptCount val="1"/>
                <c:pt idx="0">
                  <c:v>reference (align)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'void, bond density'!$C$5:$C$7</c:f>
              <c:numCache>
                <c:formatCode>General</c:formatCode>
                <c:ptCount val="3"/>
                <c:pt idx="0">
                  <c:v>-50.8</c:v>
                </c:pt>
                <c:pt idx="1">
                  <c:v>-25.4</c:v>
                </c:pt>
                <c:pt idx="2">
                  <c:v>0</c:v>
                </c:pt>
              </c:numCache>
            </c:numRef>
          </c:xVal>
          <c:yVal>
            <c:numRef>
              <c:f>'void, bond density'!$D$5:$D$7</c:f>
              <c:numCache>
                <c:formatCode>0.0000</c:formatCode>
                <c:ptCount val="3"/>
                <c:pt idx="0">
                  <c:v>6.8246399999999999E-2</c:v>
                </c:pt>
                <c:pt idx="1">
                  <c:v>6.7772499999999999E-2</c:v>
                </c:pt>
                <c:pt idx="2">
                  <c:v>0.11232200000000001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DC-458B-A668-CBA8E5B3E5A8}"/>
            </c:ext>
          </c:extLst>
        </c:ser>
        <c:ser>
          <c:idx val="1"/>
          <c:order val="1"/>
          <c:tx>
            <c:strRef>
              <c:f>'void, bond density'!$E$4</c:f>
              <c:strCache>
                <c:ptCount val="1"/>
                <c:pt idx="0">
                  <c:v>modeling (align)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'void, bond density'!$C$5:$C$7</c:f>
              <c:numCache>
                <c:formatCode>General</c:formatCode>
                <c:ptCount val="3"/>
                <c:pt idx="0">
                  <c:v>-50.8</c:v>
                </c:pt>
                <c:pt idx="1">
                  <c:v>-25.4</c:v>
                </c:pt>
                <c:pt idx="2">
                  <c:v>0</c:v>
                </c:pt>
              </c:numCache>
            </c:numRef>
          </c:xVal>
          <c:yVal>
            <c:numRef>
              <c:f>'void, bond density'!$E$5:$E$7</c:f>
              <c:numCache>
                <c:formatCode>0.00000</c:formatCode>
                <c:ptCount val="3"/>
                <c:pt idx="0">
                  <c:v>5.1930353211111703E-2</c:v>
                </c:pt>
                <c:pt idx="1">
                  <c:v>7.1307972457991295E-2</c:v>
                </c:pt>
                <c:pt idx="2">
                  <c:v>9.6273396183585006E-2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CDC-458B-A668-CBA8E5B3E5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3740352"/>
        <c:axId val="1103728704"/>
      </c:scatterChart>
      <c:valAx>
        <c:axId val="1103740352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strand-to-strand gap, g (mm)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103728704"/>
        <c:crosses val="autoZero"/>
        <c:crossBetween val="midCat"/>
      </c:valAx>
      <c:valAx>
        <c:axId val="110372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void density </a:t>
                </a:r>
              </a:p>
            </c:rich>
          </c:tx>
          <c:layout>
            <c:manualLayout>
              <c:xMode val="edge"/>
              <c:yMode val="edge"/>
              <c:x val="1.9904512364770869E-2"/>
              <c:y val="0.293007903097985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1037403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7.4641302341495491E-2"/>
          <c:y val="5.3791099594978707E-2"/>
          <c:w val="0.32215686804158056"/>
          <c:h val="0.178892774185974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230263157894736"/>
          <c:y val="5.0925925925925923E-2"/>
          <c:w val="0.78369724754800385"/>
          <c:h val="0.74350320793234181"/>
        </c:manualLayout>
      </c:layout>
      <c:scatterChart>
        <c:scatterStyle val="lineMarker"/>
        <c:varyColors val="0"/>
        <c:ser>
          <c:idx val="0"/>
          <c:order val="0"/>
          <c:tx>
            <c:strRef>
              <c:f>'void, bond density'!$K$4</c:f>
              <c:strCache>
                <c:ptCount val="1"/>
                <c:pt idx="0">
                  <c:v>reference (align)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'void, bond density'!$J$5:$J$7</c:f>
              <c:numCache>
                <c:formatCode>General</c:formatCode>
                <c:ptCount val="3"/>
                <c:pt idx="0">
                  <c:v>16.399999999999999</c:v>
                </c:pt>
                <c:pt idx="1">
                  <c:v>20</c:v>
                </c:pt>
                <c:pt idx="2">
                  <c:v>29.2</c:v>
                </c:pt>
              </c:numCache>
            </c:numRef>
          </c:xVal>
          <c:yVal>
            <c:numRef>
              <c:f>'void, bond density'!$K$5:$K$7</c:f>
              <c:numCache>
                <c:formatCode>0.00000</c:formatCode>
                <c:ptCount val="3"/>
                <c:pt idx="0">
                  <c:v>8.1042699999999995E-2</c:v>
                </c:pt>
                <c:pt idx="1">
                  <c:v>6.7772499999999999E-2</c:v>
                </c:pt>
                <c:pt idx="2">
                  <c:v>5.4502399999999999E-2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C1F-4CF3-936D-EA47B87D2762}"/>
            </c:ext>
          </c:extLst>
        </c:ser>
        <c:ser>
          <c:idx val="1"/>
          <c:order val="1"/>
          <c:tx>
            <c:strRef>
              <c:f>'void, bond density'!$L$4</c:f>
              <c:strCache>
                <c:ptCount val="1"/>
                <c:pt idx="0">
                  <c:v>modeling (align)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'void, bond density'!$J$5:$J$7</c:f>
              <c:numCache>
                <c:formatCode>General</c:formatCode>
                <c:ptCount val="3"/>
                <c:pt idx="0">
                  <c:v>16.399999999999999</c:v>
                </c:pt>
                <c:pt idx="1">
                  <c:v>20</c:v>
                </c:pt>
                <c:pt idx="2">
                  <c:v>29.2</c:v>
                </c:pt>
              </c:numCache>
            </c:numRef>
          </c:xVal>
          <c:yVal>
            <c:numRef>
              <c:f>'void, bond density'!$L$5:$L$7</c:f>
              <c:numCache>
                <c:formatCode>0.00000</c:formatCode>
                <c:ptCount val="3"/>
                <c:pt idx="0">
                  <c:v>8.7285452682286893E-2</c:v>
                </c:pt>
                <c:pt idx="1">
                  <c:v>7.1307972457991295E-2</c:v>
                </c:pt>
                <c:pt idx="2">
                  <c:v>4.7550425331048397E-2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C1F-4CF3-936D-EA47B87D27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0631455"/>
        <c:axId val="1100626463"/>
      </c:scatterChart>
      <c:valAx>
        <c:axId val="1100631455"/>
        <c:scaling>
          <c:orientation val="minMax"/>
          <c:min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extrusion speed (mm/s)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100626463"/>
        <c:crosses val="autoZero"/>
        <c:crossBetween val="midCat"/>
      </c:valAx>
      <c:valAx>
        <c:axId val="1100626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void density </a:t>
                </a:r>
              </a:p>
            </c:rich>
          </c:tx>
          <c:layout>
            <c:manualLayout>
              <c:xMode val="edge"/>
              <c:yMode val="edge"/>
              <c:x val="1.7251357153035381E-2"/>
              <c:y val="0.313790069870075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100631455"/>
        <c:crosses val="autoZero"/>
        <c:crossBetween val="midCat"/>
        <c:majorUnit val="2.0000000000000004E-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465945916130007"/>
          <c:y val="2.1943263481841158E-2"/>
          <c:w val="0.34782740598756157"/>
          <c:h val="0.222522830255109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791776027996496E-2"/>
          <c:y val="5.0925925925925923E-2"/>
          <c:w val="0.86096497703412089"/>
          <c:h val="0.68416820718990601"/>
        </c:manualLayout>
      </c:layout>
      <c:scatterChart>
        <c:scatterStyle val="lineMarker"/>
        <c:varyColors val="0"/>
        <c:ser>
          <c:idx val="0"/>
          <c:order val="0"/>
          <c:tx>
            <c:strRef>
              <c:f>'void, bond density'!$D$24</c:f>
              <c:strCache>
                <c:ptCount val="1"/>
                <c:pt idx="0">
                  <c:v>reference (align)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'void, bond density'!$C$25:$C$27</c:f>
              <c:numCache>
                <c:formatCode>General</c:formatCode>
                <c:ptCount val="3"/>
                <c:pt idx="0">
                  <c:v>-50.8</c:v>
                </c:pt>
                <c:pt idx="1">
                  <c:v>-25.4</c:v>
                </c:pt>
                <c:pt idx="2">
                  <c:v>0</c:v>
                </c:pt>
              </c:numCache>
            </c:numRef>
          </c:xVal>
          <c:yVal>
            <c:numRef>
              <c:f>'void, bond density'!$D$25:$D$27</c:f>
              <c:numCache>
                <c:formatCode>0.0000</c:formatCode>
                <c:ptCount val="3"/>
                <c:pt idx="0">
                  <c:v>0.70211900000000005</c:v>
                </c:pt>
                <c:pt idx="1">
                  <c:v>0.726271</c:v>
                </c:pt>
                <c:pt idx="2">
                  <c:v>0.50508500000000001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B2-4327-AB1B-A5C93AA3ED0A}"/>
            </c:ext>
          </c:extLst>
        </c:ser>
        <c:ser>
          <c:idx val="1"/>
          <c:order val="1"/>
          <c:tx>
            <c:strRef>
              <c:f>'void, bond density'!$E$24</c:f>
              <c:strCache>
                <c:ptCount val="1"/>
                <c:pt idx="0">
                  <c:v>modeling (align)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'void, bond density'!$C$25:$C$27</c:f>
              <c:numCache>
                <c:formatCode>General</c:formatCode>
                <c:ptCount val="3"/>
                <c:pt idx="0">
                  <c:v>-50.8</c:v>
                </c:pt>
                <c:pt idx="1">
                  <c:v>-25.4</c:v>
                </c:pt>
                <c:pt idx="2">
                  <c:v>0</c:v>
                </c:pt>
              </c:numCache>
            </c:numRef>
          </c:xVal>
          <c:yVal>
            <c:numRef>
              <c:f>'void, bond density'!$E$25:$E$27</c:f>
              <c:numCache>
                <c:formatCode>0.00000</c:formatCode>
                <c:ptCount val="3"/>
                <c:pt idx="0">
                  <c:v>0.65158025478639503</c:v>
                </c:pt>
                <c:pt idx="1">
                  <c:v>0.58694651958534905</c:v>
                </c:pt>
                <c:pt idx="2">
                  <c:v>0.48642513146850402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B2-4327-AB1B-A5C93AA3ED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3740352"/>
        <c:axId val="1103728704"/>
      </c:scatterChart>
      <c:valAx>
        <c:axId val="1103740352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strand-to-strand gap, g (</a:t>
                </a:r>
                <a:r>
                  <a:rPr lang="el-GR"/>
                  <a:t>μ</a:t>
                </a:r>
                <a:r>
                  <a:rPr lang="en-US"/>
                  <a:t>m)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103728704"/>
        <c:crosses val="autoZero"/>
        <c:crossBetween val="midCat"/>
      </c:valAx>
      <c:valAx>
        <c:axId val="110372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bond density </a:t>
                </a:r>
              </a:p>
            </c:rich>
          </c:tx>
          <c:layout>
            <c:manualLayout>
              <c:xMode val="edge"/>
              <c:yMode val="edge"/>
              <c:x val="0.82589361983580845"/>
              <c:y val="0.147127806594037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103740352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9.837188320209965E-2"/>
          <c:y val="0.51208355345358192"/>
          <c:w val="0.2974614501312336"/>
          <c:h val="0.21012469287984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94645275854372"/>
          <c:y val="5.0925929249600661E-2"/>
          <c:w val="0.78369724754800385"/>
          <c:h val="0.70013366034699787"/>
        </c:manualLayout>
      </c:layout>
      <c:scatterChart>
        <c:scatterStyle val="lineMarker"/>
        <c:varyColors val="0"/>
        <c:ser>
          <c:idx val="0"/>
          <c:order val="0"/>
          <c:tx>
            <c:strRef>
              <c:f>'void, bond density'!$K$24</c:f>
              <c:strCache>
                <c:ptCount val="1"/>
                <c:pt idx="0">
                  <c:v>reference (align)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'void, bond density'!$J$25:$J$27</c:f>
              <c:numCache>
                <c:formatCode>General</c:formatCode>
                <c:ptCount val="3"/>
                <c:pt idx="0">
                  <c:v>16.399999999999999</c:v>
                </c:pt>
                <c:pt idx="1">
                  <c:v>20</c:v>
                </c:pt>
                <c:pt idx="2">
                  <c:v>29.2</c:v>
                </c:pt>
              </c:numCache>
            </c:numRef>
          </c:xVal>
          <c:yVal>
            <c:numRef>
              <c:f>'void, bond density'!$K$25:$K$27</c:f>
              <c:numCache>
                <c:formatCode>0.00000</c:formatCode>
                <c:ptCount val="3"/>
                <c:pt idx="0">
                  <c:v>0.64683500000000005</c:v>
                </c:pt>
                <c:pt idx="1">
                  <c:v>0.72151900000000002</c:v>
                </c:pt>
                <c:pt idx="2">
                  <c:v>0.775949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6ED-45AD-8D0D-4FD1DFAD0C21}"/>
            </c:ext>
          </c:extLst>
        </c:ser>
        <c:ser>
          <c:idx val="1"/>
          <c:order val="1"/>
          <c:tx>
            <c:strRef>
              <c:f>'void, bond density'!$L$24</c:f>
              <c:strCache>
                <c:ptCount val="1"/>
                <c:pt idx="0">
                  <c:v>modeling (align)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'void, bond density'!$J$25:$J$27</c:f>
              <c:numCache>
                <c:formatCode>General</c:formatCode>
                <c:ptCount val="3"/>
                <c:pt idx="0">
                  <c:v>16.399999999999999</c:v>
                </c:pt>
                <c:pt idx="1">
                  <c:v>20</c:v>
                </c:pt>
                <c:pt idx="2">
                  <c:v>29.2</c:v>
                </c:pt>
              </c:numCache>
            </c:numRef>
          </c:xVal>
          <c:yVal>
            <c:numRef>
              <c:f>'void, bond density'!$L$25:$L$27</c:f>
              <c:numCache>
                <c:formatCode>0.00000</c:formatCode>
                <c:ptCount val="3"/>
                <c:pt idx="0">
                  <c:v>0.52335900189293805</c:v>
                </c:pt>
                <c:pt idx="1">
                  <c:v>0.58694651958534905</c:v>
                </c:pt>
                <c:pt idx="2">
                  <c:v>0.69480832248480695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6ED-45AD-8D0D-4FD1DFAD0C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0631455"/>
        <c:axId val="1100626463"/>
      </c:scatterChart>
      <c:valAx>
        <c:axId val="1100631455"/>
        <c:scaling>
          <c:orientation val="minMax"/>
          <c:min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extrusion speed (mm/s)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100626463"/>
        <c:crosses val="autoZero"/>
        <c:crossBetween val="midCat"/>
      </c:valAx>
      <c:valAx>
        <c:axId val="110062646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bond density </a:t>
                </a:r>
              </a:p>
            </c:rich>
          </c:tx>
          <c:layout>
            <c:manualLayout>
              <c:xMode val="edge"/>
              <c:yMode val="edge"/>
              <c:x val="1.8952057847184554E-3"/>
              <c:y val="0.209703317740764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100631455"/>
        <c:crosses val="autoZero"/>
        <c:crossBetween val="midCat"/>
        <c:majorUnit val="0.2"/>
        <c:minorUnit val="1.0000000000000002E-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130861269311565"/>
          <c:y val="0.45325316763519585"/>
          <c:w val="0.38869138730688435"/>
          <c:h val="0.244178343521756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037052421199644"/>
          <c:y val="5.0925925925925923E-2"/>
          <c:w val="0.73840719738014382"/>
          <c:h val="0.74400751989334668"/>
        </c:manualLayout>
      </c:layout>
      <c:scatterChart>
        <c:scatterStyle val="lineMarker"/>
        <c:varyColors val="0"/>
        <c:ser>
          <c:idx val="0"/>
          <c:order val="0"/>
          <c:tx>
            <c:strRef>
              <c:f>'compresion result'!$C$28</c:f>
              <c:strCache>
                <c:ptCount val="1"/>
                <c:pt idx="0">
                  <c:v>reference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'compresion result'!$B$29:$B$32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</c:numCache>
            </c:numRef>
          </c:xVal>
          <c:yVal>
            <c:numRef>
              <c:f>'compresion result'!$C$29:$C$32</c:f>
              <c:numCache>
                <c:formatCode>0.0000</c:formatCode>
                <c:ptCount val="4"/>
                <c:pt idx="0">
                  <c:v>0.96122399999999997</c:v>
                </c:pt>
                <c:pt idx="1">
                  <c:v>0.93673499999999998</c:v>
                </c:pt>
                <c:pt idx="2">
                  <c:v>0.91224499999999997</c:v>
                </c:pt>
                <c:pt idx="3">
                  <c:v>0.881633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EAB-4110-812E-1F1070EA1F02}"/>
            </c:ext>
          </c:extLst>
        </c:ser>
        <c:ser>
          <c:idx val="1"/>
          <c:order val="1"/>
          <c:tx>
            <c:strRef>
              <c:f>'compresion result'!$D$28</c:f>
              <c:strCache>
                <c:ptCount val="1"/>
                <c:pt idx="0">
                  <c:v>modeling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'compresion result'!$B$29:$B$32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</c:numCache>
            </c:numRef>
          </c:xVal>
          <c:yVal>
            <c:numRef>
              <c:f>'compresion result'!$D$29:$D$32</c:f>
              <c:numCache>
                <c:formatCode>0.0000</c:formatCode>
                <c:ptCount val="4"/>
                <c:pt idx="0">
                  <c:v>0.92570093457943925</c:v>
                </c:pt>
                <c:pt idx="1">
                  <c:v>0.87079439252336444</c:v>
                </c:pt>
                <c:pt idx="2">
                  <c:v>0.85327102803738319</c:v>
                </c:pt>
                <c:pt idx="3">
                  <c:v>0.81191588785046731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EAB-4110-812E-1F1070EA1F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6601536"/>
        <c:axId val="1896596128"/>
      </c:scatterChart>
      <c:valAx>
        <c:axId val="1896601536"/>
        <c:scaling>
          <c:orientation val="minMax"/>
          <c:min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print speed (mm/s)</a:t>
                </a:r>
              </a:p>
            </c:rich>
          </c:tx>
          <c:layout>
            <c:manualLayout>
              <c:xMode val="edge"/>
              <c:yMode val="edge"/>
              <c:x val="0.45857202196055769"/>
              <c:y val="0.887631233595800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896596128"/>
        <c:crosses val="autoZero"/>
        <c:crossBetween val="midCat"/>
      </c:valAx>
      <c:valAx>
        <c:axId val="1896596128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E</a:t>
                </a:r>
                <a:r>
                  <a:rPr lang="en-US" sz="700"/>
                  <a:t>1</a:t>
                </a:r>
                <a:r>
                  <a:rPr lang="en-US"/>
                  <a:t>/E</a:t>
                </a:r>
                <a:r>
                  <a:rPr lang="en-US" sz="700"/>
                  <a:t>0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2819355149413648E-3"/>
              <c:y val="0.367121818106070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89660153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366644794400703"/>
          <c:y val="0.48003390201224849"/>
          <c:w val="0.24978547763496775"/>
          <c:h val="0.214107345893504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DEFE7"/>
    </a:solidFill>
    <a:ln w="9525" cap="flat" cmpd="sng" algn="ctr">
      <a:solidFill>
        <a:srgbClr val="FDEFE7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55897811062127"/>
          <c:y val="7.6548364648573411E-2"/>
          <c:w val="0.73103433892279346"/>
          <c:h val="0.7050338042464025"/>
        </c:manualLayout>
      </c:layout>
      <c:scatterChart>
        <c:scatterStyle val="lineMarker"/>
        <c:varyColors val="0"/>
        <c:ser>
          <c:idx val="0"/>
          <c:order val="0"/>
          <c:tx>
            <c:strRef>
              <c:f>'compresion result'!$H$28</c:f>
              <c:strCache>
                <c:ptCount val="1"/>
                <c:pt idx="0">
                  <c:v>reference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'compresion result'!$G$29:$G$34</c:f>
              <c:numCache>
                <c:formatCode>General</c:formatCode>
                <c:ptCount val="6"/>
                <c:pt idx="0">
                  <c:v>10</c:v>
                </c:pt>
                <c:pt idx="1">
                  <c:v>12</c:v>
                </c:pt>
                <c:pt idx="2">
                  <c:v>14</c:v>
                </c:pt>
                <c:pt idx="3">
                  <c:v>16</c:v>
                </c:pt>
                <c:pt idx="4">
                  <c:v>18</c:v>
                </c:pt>
                <c:pt idx="5">
                  <c:v>20</c:v>
                </c:pt>
              </c:numCache>
            </c:numRef>
          </c:xVal>
          <c:yVal>
            <c:numRef>
              <c:f>'compresion result'!$H$29:$H$34</c:f>
              <c:numCache>
                <c:formatCode>0.0000</c:formatCode>
                <c:ptCount val="6"/>
                <c:pt idx="0">
                  <c:v>0.91029899999999997</c:v>
                </c:pt>
                <c:pt idx="1">
                  <c:v>0.92624600000000001</c:v>
                </c:pt>
                <c:pt idx="2">
                  <c:v>0.93820599999999998</c:v>
                </c:pt>
                <c:pt idx="3">
                  <c:v>0.95016599999999996</c:v>
                </c:pt>
                <c:pt idx="4">
                  <c:v>0.95614600000000005</c:v>
                </c:pt>
                <c:pt idx="5">
                  <c:v>0.96212600000000004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42E-43BE-BBFD-8E045ACAFDF9}"/>
            </c:ext>
          </c:extLst>
        </c:ser>
        <c:ser>
          <c:idx val="1"/>
          <c:order val="1"/>
          <c:tx>
            <c:strRef>
              <c:f>'compresion result'!$I$28</c:f>
              <c:strCache>
                <c:ptCount val="1"/>
                <c:pt idx="0">
                  <c:v>modeling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'compresion result'!$G$29:$G$34</c:f>
              <c:numCache>
                <c:formatCode>General</c:formatCode>
                <c:ptCount val="6"/>
                <c:pt idx="0">
                  <c:v>10</c:v>
                </c:pt>
                <c:pt idx="1">
                  <c:v>12</c:v>
                </c:pt>
                <c:pt idx="2">
                  <c:v>14</c:v>
                </c:pt>
                <c:pt idx="3">
                  <c:v>16</c:v>
                </c:pt>
                <c:pt idx="4">
                  <c:v>18</c:v>
                </c:pt>
                <c:pt idx="5">
                  <c:v>20</c:v>
                </c:pt>
              </c:numCache>
            </c:numRef>
          </c:xVal>
          <c:yVal>
            <c:numRef>
              <c:f>'compresion result'!$I$29:$I$34</c:f>
              <c:numCache>
                <c:formatCode>0.0000</c:formatCode>
                <c:ptCount val="6"/>
                <c:pt idx="0">
                  <c:v>0.85303738317757005</c:v>
                </c:pt>
                <c:pt idx="1">
                  <c:v>0.85943925233644858</c:v>
                </c:pt>
                <c:pt idx="2">
                  <c:v>0.87934579439252336</c:v>
                </c:pt>
                <c:pt idx="3">
                  <c:v>0.90957943925233642</c:v>
                </c:pt>
                <c:pt idx="4">
                  <c:v>0.8987383177570093</c:v>
                </c:pt>
                <c:pt idx="5">
                  <c:v>0.92799065420560756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42E-43BE-BBFD-8E045ACAFD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5972704"/>
        <c:axId val="1895974784"/>
      </c:scatterChart>
      <c:valAx>
        <c:axId val="1895972704"/>
        <c:scaling>
          <c:orientation val="minMax"/>
          <c:min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Extrusion</a:t>
                </a:r>
                <a:r>
                  <a:rPr lang="en-US" baseline="0" dirty="0"/>
                  <a:t> speed (mm/s)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7456025515148015"/>
              <c:y val="0.873312182532506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895974784"/>
        <c:crosses val="autoZero"/>
        <c:crossBetween val="midCat"/>
      </c:valAx>
      <c:valAx>
        <c:axId val="1895974784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E1/E0</a:t>
                </a:r>
              </a:p>
            </c:rich>
          </c:tx>
          <c:layout>
            <c:manualLayout>
              <c:xMode val="edge"/>
              <c:yMode val="edge"/>
              <c:x val="2.0374898125509373E-2"/>
              <c:y val="0.2781023457662781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0.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8959727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2F8EE"/>
    </a:solidFill>
    <a:ln w="9525" cap="flat" cmpd="sng" algn="ctr">
      <a:solidFill>
        <a:srgbClr val="FFFAEB"/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446743470959785"/>
          <c:y val="5.0925925925925923E-2"/>
          <c:w val="0.75280970453307405"/>
          <c:h val="0.74350320793234181"/>
        </c:manualLayout>
      </c:layout>
      <c:scatterChart>
        <c:scatterStyle val="lineMarker"/>
        <c:varyColors val="0"/>
        <c:ser>
          <c:idx val="0"/>
          <c:order val="0"/>
          <c:tx>
            <c:strRef>
              <c:f>compression!$G$3</c:f>
              <c:strCache>
                <c:ptCount val="1"/>
                <c:pt idx="0">
                  <c:v>test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compression!$F$4:$F$6</c:f>
              <c:numCache>
                <c:formatCode>General</c:formatCode>
                <c:ptCount val="3"/>
                <c:pt idx="0">
                  <c:v>0.15</c:v>
                </c:pt>
                <c:pt idx="1">
                  <c:v>0.2</c:v>
                </c:pt>
                <c:pt idx="2">
                  <c:v>0.3</c:v>
                </c:pt>
              </c:numCache>
            </c:numRef>
          </c:xVal>
          <c:yVal>
            <c:numRef>
              <c:f>compression!$G$4:$G$6</c:f>
              <c:numCache>
                <c:formatCode>0.00000</c:formatCode>
                <c:ptCount val="3"/>
                <c:pt idx="0">
                  <c:v>0.86336599999999997</c:v>
                </c:pt>
                <c:pt idx="1">
                  <c:v>0.84752499999999997</c:v>
                </c:pt>
                <c:pt idx="2">
                  <c:v>0.807921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96B-4C46-B4AE-204DF39E3B13}"/>
            </c:ext>
          </c:extLst>
        </c:ser>
        <c:ser>
          <c:idx val="2"/>
          <c:order val="1"/>
          <c:tx>
            <c:strRef>
              <c:f>compression!$I$3</c:f>
              <c:strCache>
                <c:ptCount val="1"/>
                <c:pt idx="0">
                  <c:v>PD modeling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compression!$F$4:$F$6</c:f>
              <c:numCache>
                <c:formatCode>General</c:formatCode>
                <c:ptCount val="3"/>
                <c:pt idx="0">
                  <c:v>0.15</c:v>
                </c:pt>
                <c:pt idx="1">
                  <c:v>0.2</c:v>
                </c:pt>
                <c:pt idx="2">
                  <c:v>0.3</c:v>
                </c:pt>
              </c:numCache>
            </c:numRef>
          </c:xVal>
          <c:yVal>
            <c:numRef>
              <c:f>compression!$I$4:$I$6</c:f>
              <c:numCache>
                <c:formatCode>0.00000</c:formatCode>
                <c:ptCount val="3"/>
                <c:pt idx="0" formatCode="General">
                  <c:v>0.91958333333333331</c:v>
                </c:pt>
                <c:pt idx="1">
                  <c:v>0.90816666666666668</c:v>
                </c:pt>
                <c:pt idx="2">
                  <c:v>0.8309833333333333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96B-4C46-B4AE-204DF39E3B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1317503"/>
        <c:axId val="1831321663"/>
      </c:scatterChart>
      <c:valAx>
        <c:axId val="1831317503"/>
        <c:scaling>
          <c:orientation val="minMax"/>
          <c:max val="0.35000000000000003"/>
          <c:min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layer thickness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831321663"/>
        <c:crosses val="autoZero"/>
        <c:crossBetween val="midCat"/>
      </c:valAx>
      <c:valAx>
        <c:axId val="183132166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E1/E0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0.00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1831317503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614213746437784"/>
          <c:y val="0.48899818963072827"/>
          <c:w val="0.24719119586895549"/>
          <c:h val="0.128190139667444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2F7FC"/>
    </a:solidFill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0BD61B07-F7C9-2748-809F-1DDE1E53F1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0495CE8B-275B-7A49-AE82-F3BE4CCFF49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26A36C4-ADFF-48C3-8FDA-F91308EFFCDD}" type="datetimeFigureOut">
              <a:rPr lang="it-IT"/>
              <a:pPr>
                <a:defRPr/>
              </a:pPr>
              <a:t>27/11/2024</a:t>
            </a:fld>
            <a:endParaRPr lang="it-IT"/>
          </a:p>
        </p:txBody>
      </p:sp>
      <p:sp>
        <p:nvSpPr>
          <p:cNvPr id="160772" name="Rectangle 4">
            <a:extLst>
              <a:ext uri="{FF2B5EF4-FFF2-40B4-BE49-F238E27FC236}">
                <a16:creationId xmlns:a16="http://schemas.microsoft.com/office/drawing/2014/main" id="{B35AACF4-DF83-EA42-8E1A-1CF712993F2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0773" name="Rectangle 5">
            <a:extLst>
              <a:ext uri="{FF2B5EF4-FFF2-40B4-BE49-F238E27FC236}">
                <a16:creationId xmlns:a16="http://schemas.microsoft.com/office/drawing/2014/main" id="{3A1FEED3-A8FD-4749-BCE2-92C70D8E23E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250210-6BE4-40C7-979B-E2AB2B3DA8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5B840764-EBE1-6543-88DA-4993618B766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9558C05-BC23-434D-9D94-3919E1D6B5F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8E0F6A98-F24E-E941-987F-2A85DC5272E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19D82AD-E32D-6740-BA58-1BF736171EA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3965DFBE-632A-A040-A713-17AFF8474D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0489C0-02CD-49B1-95B9-901C0F4BE9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4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3315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38D047-D871-462F-BDB6-5E23161E7B86}" type="slidenum">
              <a:rPr lang="it-IT" altLang="it-IT" b="0" smtClean="0"/>
              <a:pPr/>
              <a:t>1</a:t>
            </a:fld>
            <a:endParaRPr lang="it-IT" altLang="it-IT" b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FAF1E064-B2C2-874C-937C-6765BA1AE7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27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>
              <a:solidFill>
                <a:schemeClr val="bg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74975" y="3485087"/>
            <a:ext cx="6858000" cy="83710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  <p:pic>
        <p:nvPicPr>
          <p:cNvPr id="8" name="Immagin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2" y="655736"/>
            <a:ext cx="3450314" cy="95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/>
          <p:cNvSpPr>
            <a:spLocks noGrp="1"/>
          </p:cNvSpPr>
          <p:nvPr>
            <p:ph type="ctrTitle"/>
          </p:nvPr>
        </p:nvSpPr>
        <p:spPr>
          <a:xfrm>
            <a:off x="742950" y="2101577"/>
            <a:ext cx="7772400" cy="1102519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60911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7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69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AF1E064-B2C2-874C-937C-6765BA1AE7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27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>
              <a:solidFill>
                <a:schemeClr val="bg1"/>
              </a:solidFill>
            </a:endParaRPr>
          </a:p>
        </p:txBody>
      </p:sp>
      <p:pic>
        <p:nvPicPr>
          <p:cNvPr id="5" name="Immagin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2" y="655736"/>
            <a:ext cx="3450314" cy="95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549351"/>
            <a:ext cx="7772400" cy="110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A1BF739-E546-D94E-AF3D-DB4AF77D92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1662" y="4004432"/>
            <a:ext cx="5400675" cy="6477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87224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AF1E064-B2C2-874C-937C-6765BA1AE7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0"/>
            <a:ext cx="9144000" cy="51435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27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>
              <a:solidFill>
                <a:schemeClr val="bg1"/>
              </a:solidFill>
            </a:endParaRPr>
          </a:p>
        </p:txBody>
      </p:sp>
      <p:pic>
        <p:nvPicPr>
          <p:cNvPr id="5" name="Immagin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42" y="3561034"/>
            <a:ext cx="3450314" cy="95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9051" y="811991"/>
            <a:ext cx="7772400" cy="1102519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329848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Title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E06641-6A6D-4F25-AA8C-5D72AB36D004}" type="slidenum">
              <a:rPr lang="it-IT" altLang="it-IT" smtClean="0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9659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30009B2-A5ED-9C49-B7D2-68A94490B33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pic>
        <p:nvPicPr>
          <p:cNvPr id="3" name="Picture 3" descr="SigilloLogoLAST_WhiteOK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3" y="1279525"/>
            <a:ext cx="57816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27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BFAC34C-73C6-7246-AA90-B2637D97FE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B800B6-A75D-4E47-B291-EB85EFB062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3713" y="1851025"/>
            <a:ext cx="5616575" cy="122555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08024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72EF80B-61F9-E54C-ADA8-10B81E7BD7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55113" cy="576263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it-IT" altLang="it-IT" sz="2400">
              <a:solidFill>
                <a:schemeClr val="bg1"/>
              </a:solidFill>
            </a:endParaRPr>
          </a:p>
        </p:txBody>
      </p:sp>
      <p:pic>
        <p:nvPicPr>
          <p:cNvPr id="3" name="Immagin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95263"/>
            <a:ext cx="3036888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671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ACBC8309-646E-E544-8758-E8C2408220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"/>
            <a:ext cx="9144000" cy="688156"/>
          </a:xfrm>
          <a:prstGeom prst="rect">
            <a:avLst/>
          </a:prstGeom>
          <a:solidFill>
            <a:srgbClr val="B3071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360000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endParaRPr lang="it-IT" altLang="it-IT" sz="2400" dirty="0">
              <a:solidFill>
                <a:schemeClr val="bg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/>
          <a:lstStyle>
            <a:lvl1pPr algn="r">
              <a:defRPr lang="it-IT" sz="2800" b="1" smtClean="0">
                <a:solidFill>
                  <a:schemeClr val="bg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775768"/>
            <a:ext cx="7886700" cy="402769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8650" y="4861523"/>
            <a:ext cx="2440280" cy="274637"/>
          </a:xfrm>
        </p:spPr>
        <p:txBody>
          <a:bodyPr/>
          <a:lstStyle>
            <a:lvl1pPr>
              <a:defRPr sz="900" b="0"/>
            </a:lvl1pPr>
          </a:lstStyle>
          <a:p>
            <a:r>
              <a:rPr lang="en-US" dirty="0"/>
              <a:t>Name Surname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245531" y="4868250"/>
            <a:ext cx="4522155" cy="274637"/>
          </a:xfrm>
        </p:spPr>
        <p:txBody>
          <a:bodyPr/>
          <a:lstStyle>
            <a:lvl1pPr>
              <a:defRPr sz="900" b="0"/>
            </a:lvl1pPr>
          </a:lstStyle>
          <a:p>
            <a:r>
              <a:rPr lang="en-US"/>
              <a:t>Title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074058" y="4861523"/>
            <a:ext cx="441292" cy="274637"/>
          </a:xfrm>
        </p:spPr>
        <p:txBody>
          <a:bodyPr/>
          <a:lstStyle>
            <a:lvl1pPr>
              <a:defRPr sz="900" b="0"/>
            </a:lvl1pPr>
          </a:lstStyle>
          <a:p>
            <a:fld id="{FD9D36C2-D9E9-4CD2-965E-4B0EE48A748B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8" name="Immagine 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" y="101263"/>
            <a:ext cx="1693478" cy="47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331" y="129205"/>
            <a:ext cx="723103" cy="45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3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0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8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8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1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6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22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Name Surname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03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Name Surname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D36C2-D9E9-4CD2-965E-4B0EE48A74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1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23" r:id="rId12"/>
    <p:sldLayoutId id="2147484049" r:id="rId13"/>
    <p:sldLayoutId id="2147484029" r:id="rId14"/>
    <p:sldLayoutId id="2147484024" r:id="rId15"/>
    <p:sldLayoutId id="2147484025" r:id="rId16"/>
    <p:sldLayoutId id="2147484027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QR_Q8_KhCs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11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4.png"/><Relationship Id="rId4" Type="http://schemas.openxmlformats.org/officeDocument/2006/relationships/image" Target="../media/image9.wmf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3"/>
          <p:cNvSpPr>
            <a:spLocks noChangeArrowheads="1"/>
          </p:cNvSpPr>
          <p:nvPr/>
        </p:nvSpPr>
        <p:spPr bwMode="auto">
          <a:xfrm>
            <a:off x="685800" y="1886786"/>
            <a:ext cx="7772400" cy="296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sz="24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</a:t>
            </a:r>
            <a:r>
              <a:rPr lang="it-IT" sz="2400" b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it-IT" sz="24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 sustainable aerospace industry</a:t>
            </a:r>
            <a:endParaRPr lang="it-IT" altLang="it-IT" sz="2400" b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2000" b="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0" dirty="0">
                <a:solidFill>
                  <a:schemeClr val="bg1"/>
                </a:solidFill>
              </a:rPr>
              <a:t>Zahra Shafiei   -   38th </a:t>
            </a:r>
            <a:r>
              <a:rPr lang="it-IT" altLang="it-IT" sz="2000" b="0" dirty="0" err="1">
                <a:solidFill>
                  <a:schemeClr val="bg1"/>
                </a:solidFill>
              </a:rPr>
              <a:t>Cycle</a:t>
            </a:r>
            <a:endParaRPr lang="it-IT" altLang="it-IT" sz="2000" b="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it-IT" sz="1600" b="0" dirty="0">
                <a:solidFill>
                  <a:schemeClr val="bg1"/>
                </a:solidFill>
              </a:rPr>
              <a:t>Supervisor: Prof. </a:t>
            </a:r>
            <a:r>
              <a:rPr lang="en-US" altLang="it-IT" sz="1600" b="0" dirty="0" err="1">
                <a:solidFill>
                  <a:schemeClr val="bg1"/>
                </a:solidFill>
              </a:rPr>
              <a:t>Mirco</a:t>
            </a:r>
            <a:r>
              <a:rPr lang="en-US" altLang="it-IT" sz="1600" b="0" dirty="0">
                <a:solidFill>
                  <a:schemeClr val="bg1"/>
                </a:solidFill>
              </a:rPr>
              <a:t> </a:t>
            </a:r>
            <a:r>
              <a:rPr lang="en-US" altLang="it-IT" sz="1600" b="0" dirty="0" err="1">
                <a:solidFill>
                  <a:schemeClr val="bg1"/>
                </a:solidFill>
              </a:rPr>
              <a:t>Zaccariotto</a:t>
            </a:r>
            <a:r>
              <a:rPr lang="en-US" altLang="it-IT" sz="1600" b="0" dirty="0">
                <a:solidFill>
                  <a:schemeClr val="bg1"/>
                </a:solidFill>
              </a:rPr>
              <a:t> </a:t>
            </a: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it-IT" sz="1600" b="0" dirty="0">
                <a:solidFill>
                  <a:schemeClr val="bg1"/>
                </a:solidFill>
              </a:rPr>
              <a:t>Co-supervisors: Prof. Ugo </a:t>
            </a:r>
            <a:r>
              <a:rPr lang="en-US" altLang="it-IT" sz="1600" b="0" dirty="0" err="1">
                <a:solidFill>
                  <a:schemeClr val="bg1"/>
                </a:solidFill>
              </a:rPr>
              <a:t>Galvanetto</a:t>
            </a:r>
            <a:r>
              <a:rPr lang="en-US" altLang="it-IT" sz="1600" b="0" dirty="0">
                <a:solidFill>
                  <a:schemeClr val="bg1"/>
                </a:solidFill>
              </a:rPr>
              <a:t> and </a:t>
            </a:r>
            <a:r>
              <a:rPr lang="it-IT" sz="1600" b="0" dirty="0">
                <a:solidFill>
                  <a:schemeClr val="bg1"/>
                </a:solidFill>
              </a:rPr>
              <a:t>Dr. Vito Diana</a:t>
            </a:r>
            <a:endParaRPr lang="en-US" altLang="it-IT" sz="1600" b="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it-IT" altLang="it-IT" sz="1600" b="0" dirty="0">
                <a:solidFill>
                  <a:schemeClr val="bg1"/>
                </a:solidFill>
              </a:rPr>
              <a:t>Meeting  -  9 </a:t>
            </a:r>
            <a:r>
              <a:rPr lang="it-IT" altLang="it-IT" sz="1600" b="0" dirty="0" err="1">
                <a:solidFill>
                  <a:schemeClr val="bg1"/>
                </a:solidFill>
              </a:rPr>
              <a:t>October</a:t>
            </a:r>
            <a:r>
              <a:rPr lang="it-IT" altLang="it-IT" sz="1600" b="0" dirty="0">
                <a:solidFill>
                  <a:schemeClr val="bg1"/>
                </a:solidFill>
              </a:rPr>
              <a:t> 2024</a:t>
            </a:r>
            <a:endParaRPr lang="en-US" altLang="it-IT" sz="12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8">
            <a:extLst>
              <a:ext uri="{FF2B5EF4-FFF2-40B4-BE49-F238E27FC236}">
                <a16:creationId xmlns:a16="http://schemas.microsoft.com/office/drawing/2014/main" id="{61BFDBD9-3145-4468-85AA-B0ADEF955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>
            <a:normAutofit/>
          </a:bodyPr>
          <a:lstStyle/>
          <a:p>
            <a:pPr algn="l"/>
            <a:r>
              <a:rPr lang="en-GB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 and Discussion</a:t>
            </a:r>
            <a:endParaRPr lang="it-IT" sz="1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BA09FA3-7C40-45BC-8A95-28C81DC6E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981" y="773552"/>
            <a:ext cx="2255715" cy="39779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871D81D-4D75-4F6F-947E-06D033518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86" y="717259"/>
            <a:ext cx="4404360" cy="1303020"/>
          </a:xfrm>
          <a:prstGeom prst="rect">
            <a:avLst/>
          </a:prstGeom>
        </p:spPr>
      </p:pic>
      <p:sp>
        <p:nvSpPr>
          <p:cNvPr id="34" name="Cloud 33">
            <a:extLst>
              <a:ext uri="{FF2B5EF4-FFF2-40B4-BE49-F238E27FC236}">
                <a16:creationId xmlns:a16="http://schemas.microsoft.com/office/drawing/2014/main" id="{9EDC4FC8-218F-45DB-B504-97A816F2484D}"/>
              </a:ext>
            </a:extLst>
          </p:cNvPr>
          <p:cNvSpPr/>
          <p:nvPr/>
        </p:nvSpPr>
        <p:spPr>
          <a:xfrm rot="20238814">
            <a:off x="220801" y="1171901"/>
            <a:ext cx="2201220" cy="675791"/>
          </a:xfrm>
          <a:prstGeom prst="cloud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C4F43760-E518-4043-A91D-26A4C0C173B3}"/>
              </a:ext>
            </a:extLst>
          </p:cNvPr>
          <p:cNvCxnSpPr>
            <a:stCxn id="34" idx="0"/>
          </p:cNvCxnSpPr>
          <p:nvPr/>
        </p:nvCxnSpPr>
        <p:spPr>
          <a:xfrm flipV="1">
            <a:off x="2335174" y="925639"/>
            <a:ext cx="368412" cy="160374"/>
          </a:xfrm>
          <a:prstGeom prst="curvedConnector3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loud 35">
            <a:extLst>
              <a:ext uri="{FF2B5EF4-FFF2-40B4-BE49-F238E27FC236}">
                <a16:creationId xmlns:a16="http://schemas.microsoft.com/office/drawing/2014/main" id="{28B2F2A9-B814-4A73-A845-126536846DB8}"/>
              </a:ext>
            </a:extLst>
          </p:cNvPr>
          <p:cNvSpPr/>
          <p:nvPr/>
        </p:nvSpPr>
        <p:spPr>
          <a:xfrm>
            <a:off x="4100549" y="1368769"/>
            <a:ext cx="313898" cy="250961"/>
          </a:xfrm>
          <a:prstGeom prst="cloud">
            <a:avLst/>
          </a:prstGeom>
          <a:noFill/>
          <a:ln w="127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4CE0847B-CF8A-4F56-9E08-39B1FBD52155}"/>
              </a:ext>
            </a:extLst>
          </p:cNvPr>
          <p:cNvCxnSpPr>
            <a:stCxn id="36" idx="1"/>
          </p:cNvCxnSpPr>
          <p:nvPr/>
        </p:nvCxnSpPr>
        <p:spPr>
          <a:xfrm rot="5400000">
            <a:off x="3485721" y="1626966"/>
            <a:ext cx="779281" cy="764275"/>
          </a:xfrm>
          <a:prstGeom prst="curvedConnector3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4407E93-A218-43F4-AB8E-3A0E5B3764DA}"/>
              </a:ext>
            </a:extLst>
          </p:cNvPr>
          <p:cNvSpPr txBox="1"/>
          <p:nvPr/>
        </p:nvSpPr>
        <p:spPr>
          <a:xfrm>
            <a:off x="4413039" y="2075757"/>
            <a:ext cx="1556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Peridynamic nodes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D3605FD-FDF7-4A58-A17C-9C97901C8360}"/>
              </a:ext>
            </a:extLst>
          </p:cNvPr>
          <p:cNvCxnSpPr/>
          <p:nvPr/>
        </p:nvCxnSpPr>
        <p:spPr>
          <a:xfrm flipV="1">
            <a:off x="563944" y="4408932"/>
            <a:ext cx="339006" cy="135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2318777-A5D4-4560-9536-AB0CCFDCD419}"/>
              </a:ext>
            </a:extLst>
          </p:cNvPr>
          <p:cNvCxnSpPr/>
          <p:nvPr/>
        </p:nvCxnSpPr>
        <p:spPr>
          <a:xfrm flipH="1" flipV="1">
            <a:off x="299647" y="4339482"/>
            <a:ext cx="264297" cy="202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E1FD0BA-8367-4F72-8444-84B89EDF21ED}"/>
              </a:ext>
            </a:extLst>
          </p:cNvPr>
          <p:cNvSpPr txBox="1"/>
          <p:nvPr/>
        </p:nvSpPr>
        <p:spPr>
          <a:xfrm>
            <a:off x="877453" y="4190588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E2CC1C-CAB9-41A1-97E3-4F92443F62AC}"/>
              </a:ext>
            </a:extLst>
          </p:cNvPr>
          <p:cNvSpPr txBox="1"/>
          <p:nvPr/>
        </p:nvSpPr>
        <p:spPr>
          <a:xfrm>
            <a:off x="97847" y="413851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CCDE6D-4FBA-49EF-B484-EDB7D4CDDC8F}"/>
              </a:ext>
            </a:extLst>
          </p:cNvPr>
          <p:cNvSpPr txBox="1"/>
          <p:nvPr/>
        </p:nvSpPr>
        <p:spPr>
          <a:xfrm>
            <a:off x="380525" y="4119158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01004E5-623C-4BF4-9E78-DD301032C4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91" t="25238" r="28943" b="25741"/>
          <a:stretch/>
        </p:blipFill>
        <p:spPr>
          <a:xfrm>
            <a:off x="2607422" y="2527913"/>
            <a:ext cx="1480474" cy="922873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81BC486-88FD-4337-8934-02EEA7D24BE8}"/>
              </a:ext>
            </a:extLst>
          </p:cNvPr>
          <p:cNvCxnSpPr/>
          <p:nvPr/>
        </p:nvCxnSpPr>
        <p:spPr>
          <a:xfrm>
            <a:off x="2703586" y="3401832"/>
            <a:ext cx="5254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220E37B-5EA1-424D-8D7A-5887E455BC74}"/>
              </a:ext>
            </a:extLst>
          </p:cNvPr>
          <p:cNvSpPr txBox="1"/>
          <p:nvPr/>
        </p:nvSpPr>
        <p:spPr>
          <a:xfrm>
            <a:off x="3159354" y="309918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87B75E3-5083-4195-8DE6-2A86FE1A1785}"/>
              </a:ext>
            </a:extLst>
          </p:cNvPr>
          <p:cNvCxnSpPr/>
          <p:nvPr/>
        </p:nvCxnSpPr>
        <p:spPr>
          <a:xfrm flipV="1">
            <a:off x="2711652" y="2998370"/>
            <a:ext cx="0" cy="403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CAA9DD8-F219-4AE4-AC15-2E9552846929}"/>
              </a:ext>
            </a:extLst>
          </p:cNvPr>
          <p:cNvSpPr txBox="1"/>
          <p:nvPr/>
        </p:nvSpPr>
        <p:spPr>
          <a:xfrm>
            <a:off x="2483263" y="2775355"/>
            <a:ext cx="276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04E051F-7665-4C82-954D-124E5996BAE4}"/>
              </a:ext>
            </a:extLst>
          </p:cNvPr>
          <p:cNvCxnSpPr>
            <a:cxnSpLocks/>
          </p:cNvCxnSpPr>
          <p:nvPr/>
        </p:nvCxnSpPr>
        <p:spPr>
          <a:xfrm flipV="1">
            <a:off x="4100549" y="2398744"/>
            <a:ext cx="805217" cy="416460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B43E0317-DCEC-440E-96CB-75B2681C99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0761209"/>
              </p:ext>
            </p:extLst>
          </p:nvPr>
        </p:nvGraphicFramePr>
        <p:xfrm>
          <a:off x="4224622" y="2590204"/>
          <a:ext cx="4702326" cy="2098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26673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4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8" grpId="0"/>
      <p:bldP spid="46" grpId="0"/>
      <p:bldP spid="48" grpId="0"/>
      <p:bldGraphic spid="50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E531A9E-7F24-4182-B364-07CDB6296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35992"/>
              </p:ext>
            </p:extLst>
          </p:nvPr>
        </p:nvGraphicFramePr>
        <p:xfrm>
          <a:off x="1248517" y="1122073"/>
          <a:ext cx="2209800" cy="124968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635250">
                  <a:extLst>
                    <a:ext uri="{9D8B030D-6E8A-4147-A177-3AD203B41FA5}">
                      <a16:colId xmlns:a16="http://schemas.microsoft.com/office/drawing/2014/main" val="1735873274"/>
                    </a:ext>
                  </a:extLst>
                </a:gridCol>
                <a:gridCol w="787275">
                  <a:extLst>
                    <a:ext uri="{9D8B030D-6E8A-4147-A177-3AD203B41FA5}">
                      <a16:colId xmlns:a16="http://schemas.microsoft.com/office/drawing/2014/main" val="2388064338"/>
                    </a:ext>
                  </a:extLst>
                </a:gridCol>
                <a:gridCol w="787275">
                  <a:extLst>
                    <a:ext uri="{9D8B030D-6E8A-4147-A177-3AD203B41FA5}">
                      <a16:colId xmlns:a16="http://schemas.microsoft.com/office/drawing/2014/main" val="815211310"/>
                    </a:ext>
                  </a:extLst>
                </a:gridCol>
              </a:tblGrid>
              <a:tr h="18288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Effect of  strand-to-strand gap on void density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57196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 (</a:t>
                      </a:r>
                      <a:r>
                        <a:rPr lang="el-G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936256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0.05193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934155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0.07131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737581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0.09627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35143125"/>
                  </a:ext>
                </a:extLst>
              </a:tr>
            </a:tbl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5ACED94-314A-4858-9D6E-C999D572E2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7415370"/>
              </p:ext>
            </p:extLst>
          </p:nvPr>
        </p:nvGraphicFramePr>
        <p:xfrm>
          <a:off x="427349" y="2638222"/>
          <a:ext cx="3852137" cy="2096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5CF0842-B016-4EFB-BF5D-6B482B62E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152889"/>
              </p:ext>
            </p:extLst>
          </p:nvPr>
        </p:nvGraphicFramePr>
        <p:xfrm>
          <a:off x="4831321" y="1122073"/>
          <a:ext cx="2441195" cy="1382845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839232">
                  <a:extLst>
                    <a:ext uri="{9D8B030D-6E8A-4147-A177-3AD203B41FA5}">
                      <a16:colId xmlns:a16="http://schemas.microsoft.com/office/drawing/2014/main" val="3855937041"/>
                    </a:ext>
                  </a:extLst>
                </a:gridCol>
                <a:gridCol w="684934">
                  <a:extLst>
                    <a:ext uri="{9D8B030D-6E8A-4147-A177-3AD203B41FA5}">
                      <a16:colId xmlns:a16="http://schemas.microsoft.com/office/drawing/2014/main" val="3467385676"/>
                    </a:ext>
                  </a:extLst>
                </a:gridCol>
                <a:gridCol w="917029">
                  <a:extLst>
                    <a:ext uri="{9D8B030D-6E8A-4147-A177-3AD203B41FA5}">
                      <a16:colId xmlns:a16="http://schemas.microsoft.com/office/drawing/2014/main" val="3862931213"/>
                    </a:ext>
                  </a:extLst>
                </a:gridCol>
              </a:tblGrid>
              <a:tr h="20973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Effect of  extrusion speed on void density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071071"/>
                  </a:ext>
                </a:extLst>
              </a:tr>
              <a:tr h="4019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Extrusion speed (mm/s)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7989020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0.08104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0.08729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46135795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0.06777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0.07131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49029322"/>
                  </a:ext>
                </a:extLst>
              </a:tr>
              <a:tr h="2184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0.05450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0.04755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32898500"/>
                  </a:ext>
                </a:extLst>
              </a:tr>
            </a:tbl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AFA9F2E-3C1D-458D-9473-1C0511FEBB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832169"/>
              </p:ext>
            </p:extLst>
          </p:nvPr>
        </p:nvGraphicFramePr>
        <p:xfrm>
          <a:off x="4156705" y="2638222"/>
          <a:ext cx="4030928" cy="2096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B807955D-B81F-4F0D-BA3B-80D60C8E01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63" t="36918" r="19968" b="11013"/>
          <a:stretch/>
        </p:blipFill>
        <p:spPr>
          <a:xfrm>
            <a:off x="7589069" y="867396"/>
            <a:ext cx="1346415" cy="91473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8F4A37D-08C2-4E74-9139-396B4E429BF4}"/>
              </a:ext>
            </a:extLst>
          </p:cNvPr>
          <p:cNvSpPr/>
          <p:nvPr/>
        </p:nvSpPr>
        <p:spPr>
          <a:xfrm>
            <a:off x="7902968" y="1101394"/>
            <a:ext cx="689780" cy="419918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E293BE2-4CDC-4497-B207-A1546E4BE9A8}"/>
              </a:ext>
            </a:extLst>
          </p:cNvPr>
          <p:cNvSpPr/>
          <p:nvPr/>
        </p:nvSpPr>
        <p:spPr>
          <a:xfrm>
            <a:off x="7902968" y="1101394"/>
            <a:ext cx="687600" cy="419918"/>
          </a:xfrm>
          <a:prstGeom prst="roundRect">
            <a:avLst>
              <a:gd name="adj" fmla="val 38864"/>
            </a:avLst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CCF490-49CE-4671-85CB-342B6EB21AB4}"/>
              </a:ext>
            </a:extLst>
          </p:cNvPr>
          <p:cNvSpPr/>
          <p:nvPr/>
        </p:nvSpPr>
        <p:spPr>
          <a:xfrm>
            <a:off x="7902968" y="1100482"/>
            <a:ext cx="689780" cy="41991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622B994-F076-4580-B33D-69793F6792A6}"/>
              </a:ext>
            </a:extLst>
          </p:cNvPr>
          <p:cNvSpPr/>
          <p:nvPr/>
        </p:nvSpPr>
        <p:spPr>
          <a:xfrm>
            <a:off x="7904598" y="1097999"/>
            <a:ext cx="687600" cy="419918"/>
          </a:xfrm>
          <a:prstGeom prst="roundRect">
            <a:avLst>
              <a:gd name="adj" fmla="val 38864"/>
            </a:avLst>
          </a:prstGeom>
          <a:solidFill>
            <a:schemeClr val="bg1"/>
          </a:solidFill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8">
            <a:extLst>
              <a:ext uri="{FF2B5EF4-FFF2-40B4-BE49-F238E27FC236}">
                <a16:creationId xmlns:a16="http://schemas.microsoft.com/office/drawing/2014/main" id="{CB8EAF42-FECA-4D8D-96D9-0452AE18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75" y="128588"/>
            <a:ext cx="5975350" cy="471487"/>
          </a:xfrm>
        </p:spPr>
        <p:txBody>
          <a:bodyPr>
            <a:normAutofit/>
          </a:bodyPr>
          <a:lstStyle/>
          <a:p>
            <a:pPr algn="l"/>
            <a:r>
              <a:rPr lang="en-GB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 and Discussion</a:t>
            </a:r>
            <a:endParaRPr lang="it-IT" sz="1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Canvas 7398">
            <a:extLst>
              <a:ext uri="{FF2B5EF4-FFF2-40B4-BE49-F238E27FC236}">
                <a16:creationId xmlns:a16="http://schemas.microsoft.com/office/drawing/2014/main" id="{9D2E777F-E571-4C2E-B9E4-A1FC7D29541E}"/>
              </a:ext>
            </a:extLst>
          </p:cNvPr>
          <p:cNvGrpSpPr/>
          <p:nvPr/>
        </p:nvGrpSpPr>
        <p:grpSpPr>
          <a:xfrm>
            <a:off x="74262" y="757003"/>
            <a:ext cx="975506" cy="1135524"/>
            <a:chOff x="0" y="0"/>
            <a:chExt cx="975506" cy="113552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AEA816E-E5B9-411C-84EB-8859468B74F0}"/>
                </a:ext>
              </a:extLst>
            </p:cNvPr>
            <p:cNvSpPr/>
            <p:nvPr/>
          </p:nvSpPr>
          <p:spPr>
            <a:xfrm>
              <a:off x="0" y="0"/>
              <a:ext cx="975360" cy="1135380"/>
            </a:xfrm>
            <a:prstGeom prst="rect">
              <a:avLst/>
            </a:prstGeom>
            <a:solidFill>
              <a:prstClr val="white"/>
            </a:solidFill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5E9629D-DCEA-4852-932B-59A74AD0FAE3}"/>
                </a:ext>
              </a:extLst>
            </p:cNvPr>
            <p:cNvSpPr/>
            <p:nvPr/>
          </p:nvSpPr>
          <p:spPr>
            <a:xfrm>
              <a:off x="370646" y="382074"/>
              <a:ext cx="51435" cy="112395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Trapezoid 22">
              <a:extLst>
                <a:ext uri="{FF2B5EF4-FFF2-40B4-BE49-F238E27FC236}">
                  <a16:creationId xmlns:a16="http://schemas.microsoft.com/office/drawing/2014/main" id="{CE494889-ECFD-4D7C-B276-D01B5C141CA6}"/>
                </a:ext>
              </a:extLst>
            </p:cNvPr>
            <p:cNvSpPr/>
            <p:nvPr/>
          </p:nvSpPr>
          <p:spPr>
            <a:xfrm flipV="1">
              <a:off x="320481" y="216974"/>
              <a:ext cx="154940" cy="164465"/>
            </a:xfrm>
            <a:prstGeom prst="trapezoid">
              <a:avLst>
                <a:gd name="adj" fmla="val 38343"/>
              </a:avLst>
            </a:prstGeom>
            <a:solidFill>
              <a:schemeClr val="accent4"/>
            </a:solidFill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092AD73-D10B-4088-840C-82C9A35AA1B6}"/>
                </a:ext>
              </a:extLst>
            </p:cNvPr>
            <p:cNvSpPr/>
            <p:nvPr/>
          </p:nvSpPr>
          <p:spPr>
            <a:xfrm>
              <a:off x="320481" y="108389"/>
              <a:ext cx="154940" cy="108585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233801-B445-4C79-8A86-6EC77BBAC456}"/>
                </a:ext>
              </a:extLst>
            </p:cNvPr>
            <p:cNvSpPr/>
            <p:nvPr/>
          </p:nvSpPr>
          <p:spPr>
            <a:xfrm>
              <a:off x="213801" y="35999"/>
              <a:ext cx="359410" cy="71755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4DAA9FA-B75A-4533-A379-20E02E5F67AA}"/>
                </a:ext>
              </a:extLst>
            </p:cNvPr>
            <p:cNvSpPr/>
            <p:nvPr/>
          </p:nvSpPr>
          <p:spPr>
            <a:xfrm>
              <a:off x="289706" y="499549"/>
              <a:ext cx="213360" cy="122895"/>
            </a:xfrm>
            <a:prstGeom prst="roundRect">
              <a:avLst>
                <a:gd name="adj" fmla="val 37335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rgbClr val="1B3D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3FF0416-7B8C-40C9-A1CA-2BFF145FE4FA}"/>
                </a:ext>
              </a:extLst>
            </p:cNvPr>
            <p:cNvSpPr/>
            <p:nvPr/>
          </p:nvSpPr>
          <p:spPr>
            <a:xfrm>
              <a:off x="604961" y="499889"/>
              <a:ext cx="213360" cy="122555"/>
            </a:xfrm>
            <a:prstGeom prst="roundRect">
              <a:avLst>
                <a:gd name="adj" fmla="val 37335"/>
              </a:avLst>
            </a:prstGeom>
            <a:noFill/>
            <a:ln w="9525">
              <a:solidFill>
                <a:srgbClr val="1B3D6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BD8B60A-E653-45C8-A693-983BA2C2E05B}"/>
                </a:ext>
              </a:extLst>
            </p:cNvPr>
            <p:cNvSpPr/>
            <p:nvPr/>
          </p:nvSpPr>
          <p:spPr>
            <a:xfrm>
              <a:off x="687171" y="382074"/>
              <a:ext cx="51435" cy="112395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85AEC899-85CF-4DF4-B65C-D707BE35CF76}"/>
                </a:ext>
              </a:extLst>
            </p:cNvPr>
            <p:cNvSpPr/>
            <p:nvPr/>
          </p:nvSpPr>
          <p:spPr>
            <a:xfrm flipV="1">
              <a:off x="637006" y="216974"/>
              <a:ext cx="154940" cy="164465"/>
            </a:xfrm>
            <a:prstGeom prst="trapezoid">
              <a:avLst>
                <a:gd name="adj" fmla="val 38343"/>
              </a:avLst>
            </a:prstGeom>
            <a:noFill/>
            <a:ln w="127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2CD1CA9-C17A-44F5-B67D-2F525AA35F7F}"/>
                </a:ext>
              </a:extLst>
            </p:cNvPr>
            <p:cNvSpPr/>
            <p:nvPr/>
          </p:nvSpPr>
          <p:spPr>
            <a:xfrm>
              <a:off x="637006" y="108389"/>
              <a:ext cx="154940" cy="108585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0F50A1F-81D2-4917-90BD-593C132DEA85}"/>
                </a:ext>
              </a:extLst>
            </p:cNvPr>
            <p:cNvSpPr/>
            <p:nvPr/>
          </p:nvSpPr>
          <p:spPr>
            <a:xfrm>
              <a:off x="530326" y="35999"/>
              <a:ext cx="359410" cy="71755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7B0CC81-CBF9-4E00-A936-B555FD14B63D}"/>
                </a:ext>
              </a:extLst>
            </p:cNvPr>
            <p:cNvCxnSpPr>
              <a:stCxn id="26" idx="3"/>
              <a:endCxn id="27" idx="1"/>
            </p:cNvCxnSpPr>
            <p:nvPr/>
          </p:nvCxnSpPr>
          <p:spPr>
            <a:xfrm>
              <a:off x="503066" y="560997"/>
              <a:ext cx="101895" cy="17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Connector: Curved 32">
              <a:extLst>
                <a:ext uri="{FF2B5EF4-FFF2-40B4-BE49-F238E27FC236}">
                  <a16:creationId xmlns:a16="http://schemas.microsoft.com/office/drawing/2014/main" id="{55AA1C0B-C3A3-477E-9634-043DF5A92D3B}"/>
                </a:ext>
              </a:extLst>
            </p:cNvPr>
            <p:cNvCxnSpPr/>
            <p:nvPr/>
          </p:nvCxnSpPr>
          <p:spPr>
            <a:xfrm rot="5400000">
              <a:off x="394533" y="631725"/>
              <a:ext cx="239247" cy="97790"/>
            </a:xfrm>
            <a:prstGeom prst="curvedConnector3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 Box 7421">
              <a:extLst>
                <a:ext uri="{FF2B5EF4-FFF2-40B4-BE49-F238E27FC236}">
                  <a16:creationId xmlns:a16="http://schemas.microsoft.com/office/drawing/2014/main" id="{CEE8C01B-104C-4F2A-9F04-868542B1FB90}"/>
                </a:ext>
              </a:extLst>
            </p:cNvPr>
            <p:cNvSpPr txBox="1"/>
            <p:nvPr/>
          </p:nvSpPr>
          <p:spPr>
            <a:xfrm>
              <a:off x="36000" y="759604"/>
              <a:ext cx="939506" cy="3759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Strand to strand gap (g)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71BF221-E462-4E2F-8F0C-EA7BD3F71213}"/>
              </a:ext>
            </a:extLst>
          </p:cNvPr>
          <p:cNvSpPr txBox="1"/>
          <p:nvPr/>
        </p:nvSpPr>
        <p:spPr>
          <a:xfrm>
            <a:off x="1104527" y="713463"/>
            <a:ext cx="66658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dirty="0">
                <a:latin typeface="Times New Roman" panose="02020603050405020304" pitchFamily="18" charset="0"/>
                <a:ea typeface="Calibri" panose="020F0502020204030204" pitchFamily="34" charset="0"/>
              </a:rPr>
              <a:t>[6]   </a:t>
            </a:r>
            <a:r>
              <a:rPr lang="en-US" sz="9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of the </a:t>
            </a:r>
            <a:r>
              <a:rPr lang="en-US" sz="9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mesostructure</a:t>
            </a:r>
            <a:r>
              <a:rPr lang="en-US" sz="9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fused-deposition acrylonitrile-</a:t>
            </a:r>
            <a:r>
              <a:rPr lang="en-US" sz="9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butadienestyrene</a:t>
            </a:r>
            <a:r>
              <a:rPr lang="en-US" sz="9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materials</a:t>
            </a:r>
          </a:p>
        </p:txBody>
      </p:sp>
    </p:spTree>
    <p:extLst>
      <p:ext uri="{BB962C8B-B14F-4D97-AF65-F5344CB8AC3E}">
        <p14:creationId xmlns:p14="http://schemas.microsoft.com/office/powerpoint/2010/main" val="205212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2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3" grpId="0">
        <p:bldAsOne/>
      </p:bldGraphic>
      <p:bldP spid="15" grpId="0" animBg="1"/>
      <p:bldP spid="16" grpId="0" animBg="1"/>
      <p:bldP spid="17" grpId="0" animBg="1"/>
      <p:bldP spid="17" grpId="1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Canvas 2">
            <a:extLst>
              <a:ext uri="{FF2B5EF4-FFF2-40B4-BE49-F238E27FC236}">
                <a16:creationId xmlns:a16="http://schemas.microsoft.com/office/drawing/2014/main" id="{0934276D-ABC4-4CB6-B14A-F21D0AFF080E}"/>
              </a:ext>
            </a:extLst>
          </p:cNvPr>
          <p:cNvGrpSpPr/>
          <p:nvPr/>
        </p:nvGrpSpPr>
        <p:grpSpPr>
          <a:xfrm>
            <a:off x="3474784" y="861293"/>
            <a:ext cx="2054622" cy="1218458"/>
            <a:chOff x="0" y="0"/>
            <a:chExt cx="2409190" cy="14053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C53D1CF-403B-44FC-A894-5F08EF628644}"/>
                </a:ext>
              </a:extLst>
            </p:cNvPr>
            <p:cNvSpPr/>
            <p:nvPr/>
          </p:nvSpPr>
          <p:spPr>
            <a:xfrm>
              <a:off x="0" y="0"/>
              <a:ext cx="2409190" cy="1404620"/>
            </a:xfrm>
            <a:prstGeom prst="rect">
              <a:avLst/>
            </a:prstGeom>
            <a:solidFill>
              <a:prstClr val="white"/>
            </a:solidFill>
            <a:ln w="9525">
              <a:noFill/>
            </a:ln>
          </p:spPr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3C30B70-DFCE-45A3-AF77-9C387FDD18A6}"/>
                </a:ext>
              </a:extLst>
            </p:cNvPr>
            <p:cNvSpPr/>
            <p:nvPr/>
          </p:nvSpPr>
          <p:spPr>
            <a:xfrm>
              <a:off x="0" y="490999"/>
              <a:ext cx="787400" cy="457200"/>
            </a:xfrm>
            <a:prstGeom prst="roundRect">
              <a:avLst>
                <a:gd name="adj" fmla="val 40741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C33DB71-5CAA-455A-B4C2-03F93FCC7975}"/>
                </a:ext>
              </a:extLst>
            </p:cNvPr>
            <p:cNvSpPr/>
            <p:nvPr/>
          </p:nvSpPr>
          <p:spPr>
            <a:xfrm>
              <a:off x="787400" y="490999"/>
              <a:ext cx="787400" cy="457200"/>
            </a:xfrm>
            <a:prstGeom prst="roundRect">
              <a:avLst>
                <a:gd name="adj" fmla="val 40741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AFF49F3-36D5-45E4-84D3-E842339DDE86}"/>
                </a:ext>
              </a:extLst>
            </p:cNvPr>
            <p:cNvSpPr/>
            <p:nvPr/>
          </p:nvSpPr>
          <p:spPr>
            <a:xfrm>
              <a:off x="1574800" y="490999"/>
              <a:ext cx="787400" cy="457200"/>
            </a:xfrm>
            <a:prstGeom prst="roundRect">
              <a:avLst>
                <a:gd name="adj" fmla="val 40741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2630EEE-A9CC-48F5-92B0-140DBE802992}"/>
                </a:ext>
              </a:extLst>
            </p:cNvPr>
            <p:cNvSpPr/>
            <p:nvPr/>
          </p:nvSpPr>
          <p:spPr>
            <a:xfrm>
              <a:off x="787400" y="35999"/>
              <a:ext cx="787400" cy="457200"/>
            </a:xfrm>
            <a:prstGeom prst="roundRect">
              <a:avLst>
                <a:gd name="adj" fmla="val 40741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5122E8D-B0B5-4F00-8CA3-2ED46CE4AE5F}"/>
                </a:ext>
              </a:extLst>
            </p:cNvPr>
            <p:cNvSpPr/>
            <p:nvPr/>
          </p:nvSpPr>
          <p:spPr>
            <a:xfrm>
              <a:off x="1574800" y="35999"/>
              <a:ext cx="787400" cy="457200"/>
            </a:xfrm>
            <a:prstGeom prst="roundRect">
              <a:avLst>
                <a:gd name="adj" fmla="val 40741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F8F12B0-798B-44E3-8113-059B090050DB}"/>
                </a:ext>
              </a:extLst>
            </p:cNvPr>
            <p:cNvSpPr/>
            <p:nvPr/>
          </p:nvSpPr>
          <p:spPr>
            <a:xfrm>
              <a:off x="0" y="948199"/>
              <a:ext cx="787400" cy="457200"/>
            </a:xfrm>
            <a:prstGeom prst="roundRect">
              <a:avLst>
                <a:gd name="adj" fmla="val 40741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6C7ED8A-9BF7-48BE-A73D-DC292B12F7A3}"/>
                </a:ext>
              </a:extLst>
            </p:cNvPr>
            <p:cNvSpPr/>
            <p:nvPr/>
          </p:nvSpPr>
          <p:spPr>
            <a:xfrm>
              <a:off x="787400" y="948199"/>
              <a:ext cx="787400" cy="457200"/>
            </a:xfrm>
            <a:prstGeom prst="roundRect">
              <a:avLst>
                <a:gd name="adj" fmla="val 40741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4C8A46F-5AA8-4C44-AF5C-1594D22354F2}"/>
                </a:ext>
              </a:extLst>
            </p:cNvPr>
            <p:cNvSpPr/>
            <p:nvPr/>
          </p:nvSpPr>
          <p:spPr>
            <a:xfrm>
              <a:off x="1574800" y="948199"/>
              <a:ext cx="787400" cy="457200"/>
            </a:xfrm>
            <a:prstGeom prst="roundRect">
              <a:avLst>
                <a:gd name="adj" fmla="val 40741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C4559DE-1A76-4076-9E85-2649BE4B37DD}"/>
                </a:ext>
              </a:extLst>
            </p:cNvPr>
            <p:cNvCxnSpPr/>
            <p:nvPr/>
          </p:nvCxnSpPr>
          <p:spPr>
            <a:xfrm>
              <a:off x="948267" y="482532"/>
              <a:ext cx="465665" cy="0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268BCBD-F632-4A20-A9E7-4B257BAA736D}"/>
                </a:ext>
              </a:extLst>
            </p:cNvPr>
            <p:cNvCxnSpPr/>
            <p:nvPr/>
          </p:nvCxnSpPr>
          <p:spPr>
            <a:xfrm>
              <a:off x="948477" y="939732"/>
              <a:ext cx="465455" cy="0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16AC042-64D8-4903-915C-34733B5C9DE2}"/>
                </a:ext>
              </a:extLst>
            </p:cNvPr>
            <p:cNvCxnSpPr>
              <a:cxnSpLocks/>
              <a:stCxn id="22" idx="1"/>
              <a:endCxn id="22" idx="1"/>
            </p:cNvCxnSpPr>
            <p:nvPr/>
          </p:nvCxnSpPr>
          <p:spPr>
            <a:xfrm>
              <a:off x="787400" y="71959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92B75E-AD6E-49D5-97B4-3EBF94B5FC45}"/>
                </a:ext>
              </a:extLst>
            </p:cNvPr>
            <p:cNvCxnSpPr/>
            <p:nvPr/>
          </p:nvCxnSpPr>
          <p:spPr>
            <a:xfrm>
              <a:off x="787400" y="618004"/>
              <a:ext cx="0" cy="180000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558BE0F-6FC7-43DA-BCC5-927DE5FCB79E}"/>
                </a:ext>
              </a:extLst>
            </p:cNvPr>
            <p:cNvCxnSpPr/>
            <p:nvPr/>
          </p:nvCxnSpPr>
          <p:spPr>
            <a:xfrm>
              <a:off x="1568110" y="636920"/>
              <a:ext cx="0" cy="179705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 Box 95">
              <a:extLst>
                <a:ext uri="{FF2B5EF4-FFF2-40B4-BE49-F238E27FC236}">
                  <a16:creationId xmlns:a16="http://schemas.microsoft.com/office/drawing/2014/main" id="{D69C8E99-F64C-4223-B345-F1F541265B82}"/>
                </a:ext>
              </a:extLst>
            </p:cNvPr>
            <p:cNvSpPr txBox="1"/>
            <p:nvPr/>
          </p:nvSpPr>
          <p:spPr>
            <a:xfrm>
              <a:off x="1627611" y="1050337"/>
              <a:ext cx="647700" cy="35496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n-US" sz="1100" dirty="0"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interface</a:t>
              </a:r>
              <a:endPara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Connector: Curved 34">
              <a:extLst>
                <a:ext uri="{FF2B5EF4-FFF2-40B4-BE49-F238E27FC236}">
                  <a16:creationId xmlns:a16="http://schemas.microsoft.com/office/drawing/2014/main" id="{391C01F7-C334-44E7-9B38-34A87300741F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>
              <a:off x="1574640" y="719521"/>
              <a:ext cx="376621" cy="330699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onnector: Curved 35">
              <a:extLst>
                <a:ext uri="{FF2B5EF4-FFF2-40B4-BE49-F238E27FC236}">
                  <a16:creationId xmlns:a16="http://schemas.microsoft.com/office/drawing/2014/main" id="{BC058E61-4FD4-444A-A05F-5FA523AD1F63}"/>
                </a:ext>
              </a:extLst>
            </p:cNvPr>
            <p:cNvCxnSpPr>
              <a:cxnSpLocks/>
              <a:stCxn id="27" idx="0"/>
              <a:endCxn id="34" idx="1"/>
            </p:cNvCxnSpPr>
            <p:nvPr/>
          </p:nvCxnSpPr>
          <p:spPr>
            <a:xfrm rot="16200000" flipH="1">
              <a:off x="1264416" y="864656"/>
              <a:ext cx="279590" cy="446465"/>
            </a:xfrm>
            <a:prstGeom prst="curvedConnector4">
              <a:avLst>
                <a:gd name="adj1" fmla="val 36301"/>
                <a:gd name="adj2" fmla="val 46644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87773CB-B2F3-4229-8A31-901A3521440D}"/>
              </a:ext>
            </a:extLst>
          </p:cNvPr>
          <p:cNvSpPr/>
          <p:nvPr/>
        </p:nvSpPr>
        <p:spPr>
          <a:xfrm>
            <a:off x="4144119" y="1279640"/>
            <a:ext cx="660242" cy="402338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174B1498-26B1-441A-8D0C-E4F1D9559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744743"/>
              </p:ext>
            </p:extLst>
          </p:nvPr>
        </p:nvGraphicFramePr>
        <p:xfrm>
          <a:off x="1049953" y="1708388"/>
          <a:ext cx="2209800" cy="124968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635250">
                  <a:extLst>
                    <a:ext uri="{9D8B030D-6E8A-4147-A177-3AD203B41FA5}">
                      <a16:colId xmlns:a16="http://schemas.microsoft.com/office/drawing/2014/main" val="2621936128"/>
                    </a:ext>
                  </a:extLst>
                </a:gridCol>
                <a:gridCol w="787275">
                  <a:extLst>
                    <a:ext uri="{9D8B030D-6E8A-4147-A177-3AD203B41FA5}">
                      <a16:colId xmlns:a16="http://schemas.microsoft.com/office/drawing/2014/main" val="3484149345"/>
                    </a:ext>
                  </a:extLst>
                </a:gridCol>
                <a:gridCol w="787275">
                  <a:extLst>
                    <a:ext uri="{9D8B030D-6E8A-4147-A177-3AD203B41FA5}">
                      <a16:colId xmlns:a16="http://schemas.microsoft.com/office/drawing/2014/main" val="3503913172"/>
                    </a:ext>
                  </a:extLst>
                </a:gridCol>
              </a:tblGrid>
              <a:tr h="18288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effect of stand-to-stand gap to bond density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19389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 (</a:t>
                      </a:r>
                      <a:r>
                        <a:rPr lang="el-GR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342017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-50.8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46212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877249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0.486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95098768"/>
                  </a:ext>
                </a:extLst>
              </a:tr>
            </a:tbl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7F343D8E-3A4E-4F3F-B1F2-2451A9B04B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4468739"/>
              </p:ext>
            </p:extLst>
          </p:nvPr>
        </p:nvGraphicFramePr>
        <p:xfrm>
          <a:off x="280906" y="3059486"/>
          <a:ext cx="3734418" cy="1548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B6BA8A23-F96A-4E66-9D3B-671393E11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457987"/>
              </p:ext>
            </p:extLst>
          </p:nvPr>
        </p:nvGraphicFramePr>
        <p:xfrm>
          <a:off x="5744437" y="1708388"/>
          <a:ext cx="2281918" cy="124968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889159">
                  <a:extLst>
                    <a:ext uri="{9D8B030D-6E8A-4147-A177-3AD203B41FA5}">
                      <a16:colId xmlns:a16="http://schemas.microsoft.com/office/drawing/2014/main" val="1542605765"/>
                    </a:ext>
                  </a:extLst>
                </a:gridCol>
                <a:gridCol w="712922">
                  <a:extLst>
                    <a:ext uri="{9D8B030D-6E8A-4147-A177-3AD203B41FA5}">
                      <a16:colId xmlns:a16="http://schemas.microsoft.com/office/drawing/2014/main" val="4201937868"/>
                    </a:ext>
                  </a:extLst>
                </a:gridCol>
                <a:gridCol w="679837">
                  <a:extLst>
                    <a:ext uri="{9D8B030D-6E8A-4147-A177-3AD203B41FA5}">
                      <a16:colId xmlns:a16="http://schemas.microsoft.com/office/drawing/2014/main" val="894006882"/>
                    </a:ext>
                  </a:extLst>
                </a:gridCol>
              </a:tblGrid>
              <a:tr h="18288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 of  extrusion speed on </a:t>
                      </a:r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bond length densities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109067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Extrusion speed (mm/s)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804358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0.64684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0.52336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204548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0.72152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0.58695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866733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0.77595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0.69481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64441369"/>
                  </a:ext>
                </a:extLst>
              </a:tr>
            </a:tbl>
          </a:graphicData>
        </a:graphic>
      </p:graphicFrame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103A5D0C-108E-4CB4-8332-4EA482F8E8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7883561"/>
              </p:ext>
            </p:extLst>
          </p:nvPr>
        </p:nvGraphicFramePr>
        <p:xfrm>
          <a:off x="4773836" y="3055616"/>
          <a:ext cx="4135171" cy="1464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2" name="Title 8">
            <a:extLst>
              <a:ext uri="{FF2B5EF4-FFF2-40B4-BE49-F238E27FC236}">
                <a16:creationId xmlns:a16="http://schemas.microsoft.com/office/drawing/2014/main" id="{41B9FA3E-AB6F-423C-A189-91CC73B01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75" y="128588"/>
            <a:ext cx="5975350" cy="471487"/>
          </a:xfrm>
        </p:spPr>
        <p:txBody>
          <a:bodyPr>
            <a:normAutofit/>
          </a:bodyPr>
          <a:lstStyle/>
          <a:p>
            <a:pPr algn="l"/>
            <a:r>
              <a:rPr lang="en-GB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 and Discussion</a:t>
            </a:r>
            <a:endParaRPr lang="it-IT" sz="1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385221-5B92-467F-A6BD-4C934CED8FA8}"/>
              </a:ext>
            </a:extLst>
          </p:cNvPr>
          <p:cNvSpPr txBox="1"/>
          <p:nvPr/>
        </p:nvSpPr>
        <p:spPr>
          <a:xfrm>
            <a:off x="0" y="707060"/>
            <a:ext cx="66658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dirty="0">
                <a:latin typeface="Times New Roman" panose="02020603050405020304" pitchFamily="18" charset="0"/>
                <a:ea typeface="Calibri" panose="020F0502020204030204" pitchFamily="34" charset="0"/>
              </a:rPr>
              <a:t>[6]   </a:t>
            </a:r>
            <a:r>
              <a:rPr lang="en-US" sz="9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of the </a:t>
            </a:r>
            <a:r>
              <a:rPr lang="en-US" sz="9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mesostructure</a:t>
            </a:r>
            <a:r>
              <a:rPr lang="en-US" sz="9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fused-deposition acrylonitrile-</a:t>
            </a:r>
            <a:r>
              <a:rPr lang="en-US" sz="9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butadienestyrene</a:t>
            </a:r>
            <a:r>
              <a:rPr lang="en-US" sz="9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materials</a:t>
            </a:r>
          </a:p>
        </p:txBody>
      </p:sp>
    </p:spTree>
    <p:extLst>
      <p:ext uri="{BB962C8B-B14F-4D97-AF65-F5344CB8AC3E}">
        <p14:creationId xmlns:p14="http://schemas.microsoft.com/office/powerpoint/2010/main" val="7855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Graphic spid="39" grpId="0">
        <p:bldAsOne/>
      </p:bldGraphic>
      <p:bldGraphic spid="41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1A3715-F41F-4460-B9D4-5FA42B0D2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843" y="902482"/>
            <a:ext cx="1187017" cy="103191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747287-4309-4C61-8C7E-079ADA936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2064" y="905879"/>
            <a:ext cx="1311680" cy="1033200"/>
          </a:xfrm>
          <a:prstGeom prst="rect">
            <a:avLst/>
          </a:prstGeom>
          <a:ln>
            <a:solidFill>
              <a:srgbClr val="7030A0"/>
            </a:solidFill>
          </a:ln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62289680-42BF-445E-AD6A-E644CC119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033504"/>
              </p:ext>
            </p:extLst>
          </p:nvPr>
        </p:nvGraphicFramePr>
        <p:xfrm>
          <a:off x="3143744" y="2453011"/>
          <a:ext cx="5491598" cy="1821579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782289">
                  <a:extLst>
                    <a:ext uri="{9D8B030D-6E8A-4147-A177-3AD203B41FA5}">
                      <a16:colId xmlns:a16="http://schemas.microsoft.com/office/drawing/2014/main" val="3878485505"/>
                    </a:ext>
                  </a:extLst>
                </a:gridCol>
                <a:gridCol w="561003">
                  <a:extLst>
                    <a:ext uri="{9D8B030D-6E8A-4147-A177-3AD203B41FA5}">
                      <a16:colId xmlns:a16="http://schemas.microsoft.com/office/drawing/2014/main" val="3761448267"/>
                    </a:ext>
                  </a:extLst>
                </a:gridCol>
                <a:gridCol w="1540052">
                  <a:extLst>
                    <a:ext uri="{9D8B030D-6E8A-4147-A177-3AD203B41FA5}">
                      <a16:colId xmlns:a16="http://schemas.microsoft.com/office/drawing/2014/main" val="2853573791"/>
                    </a:ext>
                  </a:extLst>
                </a:gridCol>
                <a:gridCol w="1551015">
                  <a:extLst>
                    <a:ext uri="{9D8B030D-6E8A-4147-A177-3AD203B41FA5}">
                      <a16:colId xmlns:a16="http://schemas.microsoft.com/office/drawing/2014/main" val="3688537292"/>
                    </a:ext>
                  </a:extLst>
                </a:gridCol>
                <a:gridCol w="1057239">
                  <a:extLst>
                    <a:ext uri="{9D8B030D-6E8A-4147-A177-3AD203B41FA5}">
                      <a16:colId xmlns:a16="http://schemas.microsoft.com/office/drawing/2014/main" val="2543181147"/>
                    </a:ext>
                  </a:extLst>
                </a:gridCol>
              </a:tblGrid>
              <a:tr h="352088">
                <a:tc gridSpan="5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Comparison of the module of elasticity evaluated with the proposed model for different specimens and related experimental measurements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180969"/>
                  </a:ext>
                </a:extLst>
              </a:tr>
              <a:tr h="652162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 strand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Longitudinal 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strand tensile specimens (Aligned, 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 = – 25.4 </a:t>
                      </a:r>
                      <a:r>
                        <a:rPr lang="en-GB" sz="1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Longitudinal strand tensile 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specimens (Skewed, 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 = – 25.4 </a:t>
                      </a:r>
                      <a:r>
                        <a:rPr lang="en-GB" sz="1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Transvers strand tensile specimens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(g = – 25.4 </a:t>
                      </a:r>
                      <a:r>
                        <a:rPr lang="en-GB" sz="1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19937891"/>
                  </a:ext>
                </a:extLst>
              </a:tr>
              <a:tr h="20311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 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[1]</a:t>
                      </a: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(MPa)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41757687"/>
                  </a:ext>
                </a:extLst>
              </a:tr>
              <a:tr h="261266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 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results (MPa</a:t>
                      </a: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2070.8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1936.5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1923.8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200"/>
                        </a:spcAft>
                      </a:pPr>
                      <a:r>
                        <a:rPr lang="en-GB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1626.1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0710540"/>
                  </a:ext>
                </a:extLst>
              </a:tr>
            </a:tbl>
          </a:graphicData>
        </a:graphic>
      </p:graphicFrame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F3268D66-0625-4B5F-AB15-62206D280298}"/>
              </a:ext>
            </a:extLst>
          </p:cNvPr>
          <p:cNvCxnSpPr>
            <a:cxnSpLocks/>
            <a:stCxn id="37" idx="0"/>
            <a:endCxn id="26" idx="2"/>
          </p:cNvCxnSpPr>
          <p:nvPr/>
        </p:nvCxnSpPr>
        <p:spPr>
          <a:xfrm rot="5400000" flipH="1" flipV="1">
            <a:off x="1477112" y="1329767"/>
            <a:ext cx="401480" cy="1620104"/>
          </a:xfrm>
          <a:prstGeom prst="curvedConnector3">
            <a:avLst>
              <a:gd name="adj1" fmla="val 46204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290A5152-BDE0-4727-B4FC-7439BA0CFE7A}"/>
              </a:ext>
            </a:extLst>
          </p:cNvPr>
          <p:cNvCxnSpPr>
            <a:cxnSpLocks/>
            <a:stCxn id="37" idx="0"/>
          </p:cNvCxnSpPr>
          <p:nvPr/>
        </p:nvCxnSpPr>
        <p:spPr>
          <a:xfrm rot="16200000" flipV="1">
            <a:off x="532942" y="2005700"/>
            <a:ext cx="361443" cy="308275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be 33">
            <a:extLst>
              <a:ext uri="{FF2B5EF4-FFF2-40B4-BE49-F238E27FC236}">
                <a16:creationId xmlns:a16="http://schemas.microsoft.com/office/drawing/2014/main" id="{6A76843A-D30B-44FE-8EDE-A280841F54A0}"/>
              </a:ext>
            </a:extLst>
          </p:cNvPr>
          <p:cNvSpPr/>
          <p:nvPr/>
        </p:nvSpPr>
        <p:spPr>
          <a:xfrm>
            <a:off x="566289" y="2650619"/>
            <a:ext cx="541020" cy="1929296"/>
          </a:xfrm>
          <a:prstGeom prst="cube">
            <a:avLst>
              <a:gd name="adj" fmla="val 7353"/>
            </a:avLst>
          </a:prstGeom>
          <a:solidFill>
            <a:schemeClr val="tx2">
              <a:lumMod val="20000"/>
              <a:lumOff val="8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EDC3E3E6-7598-4DD6-A55A-45C00B1C2373}"/>
              </a:ext>
            </a:extLst>
          </p:cNvPr>
          <p:cNvSpPr txBox="1"/>
          <p:nvPr/>
        </p:nvSpPr>
        <p:spPr>
          <a:xfrm>
            <a:off x="526771" y="2340559"/>
            <a:ext cx="682058" cy="2247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it-IT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12.7 mm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 Box 11">
            <a:extLst>
              <a:ext uri="{FF2B5EF4-FFF2-40B4-BE49-F238E27FC236}">
                <a16:creationId xmlns:a16="http://schemas.microsoft.com/office/drawing/2014/main" id="{A3F22815-D4BE-4A06-BA39-55182E2E9688}"/>
              </a:ext>
            </a:extLst>
          </p:cNvPr>
          <p:cNvSpPr txBox="1"/>
          <p:nvPr/>
        </p:nvSpPr>
        <p:spPr>
          <a:xfrm rot="16200000">
            <a:off x="839381" y="3031539"/>
            <a:ext cx="682058" cy="2222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0000"/>
              </a:lnSpc>
              <a:spcAft>
                <a:spcPts val="200"/>
              </a:spcAft>
            </a:pPr>
            <a:r>
              <a:rPr lang="it-IT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2.54 mm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1A40DA91-B7BB-48EA-9172-F2C2E8EAA2D2}"/>
              </a:ext>
            </a:extLst>
          </p:cNvPr>
          <p:cNvSpPr txBox="1"/>
          <p:nvPr/>
        </p:nvSpPr>
        <p:spPr>
          <a:xfrm rot="16200000">
            <a:off x="59371" y="3499560"/>
            <a:ext cx="653472" cy="23141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it-IT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190 mm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04428BB-84E2-4C00-B103-0787285BFC60}"/>
              </a:ext>
            </a:extLst>
          </p:cNvPr>
          <p:cNvCxnSpPr/>
          <p:nvPr/>
        </p:nvCxnSpPr>
        <p:spPr>
          <a:xfrm>
            <a:off x="584315" y="2579587"/>
            <a:ext cx="52299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0D687FFC-27FD-4BE2-8483-06B9603DE3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70704" y="2687223"/>
            <a:ext cx="198517" cy="12530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0066961-B3D9-4294-B865-B456541C5657}"/>
              </a:ext>
            </a:extLst>
          </p:cNvPr>
          <p:cNvCxnSpPr/>
          <p:nvPr/>
        </p:nvCxnSpPr>
        <p:spPr>
          <a:xfrm>
            <a:off x="510329" y="2717787"/>
            <a:ext cx="0" cy="18614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C0D16E45-9F79-4F24-8993-30C44D24E159}"/>
              </a:ext>
            </a:extLst>
          </p:cNvPr>
          <p:cNvSpPr/>
          <p:nvPr/>
        </p:nvSpPr>
        <p:spPr>
          <a:xfrm>
            <a:off x="561455" y="2695338"/>
            <a:ext cx="490403" cy="204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19DEA4D-6007-45F8-86FC-3C9DF544D882}"/>
              </a:ext>
            </a:extLst>
          </p:cNvPr>
          <p:cNvSpPr/>
          <p:nvPr/>
        </p:nvSpPr>
        <p:spPr>
          <a:xfrm>
            <a:off x="790357" y="2756573"/>
            <a:ext cx="76200" cy="925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20DF995-DA36-4F38-8536-3ABDACCBAAD3}"/>
              </a:ext>
            </a:extLst>
          </p:cNvPr>
          <p:cNvSpPr/>
          <p:nvPr/>
        </p:nvSpPr>
        <p:spPr>
          <a:xfrm>
            <a:off x="561455" y="4365815"/>
            <a:ext cx="490403" cy="204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3E031CE-78FB-4D5F-8D68-2518DE71C36B}"/>
              </a:ext>
            </a:extLst>
          </p:cNvPr>
          <p:cNvSpPr/>
          <p:nvPr/>
        </p:nvSpPr>
        <p:spPr>
          <a:xfrm>
            <a:off x="790357" y="4427050"/>
            <a:ext cx="76200" cy="925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F900D33-9982-4243-9401-0A4D7779DC7E}"/>
              </a:ext>
            </a:extLst>
          </p:cNvPr>
          <p:cNvCxnSpPr>
            <a:cxnSpLocks/>
          </p:cNvCxnSpPr>
          <p:nvPr/>
        </p:nvCxnSpPr>
        <p:spPr>
          <a:xfrm>
            <a:off x="824437" y="2897371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05E79A2-E83E-445C-BF90-CB2B2A06778C}"/>
              </a:ext>
            </a:extLst>
          </p:cNvPr>
          <p:cNvCxnSpPr/>
          <p:nvPr/>
        </p:nvCxnSpPr>
        <p:spPr>
          <a:xfrm>
            <a:off x="938473" y="290026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B1F176B-84CF-4244-B1A7-869F39F3836D}"/>
              </a:ext>
            </a:extLst>
          </p:cNvPr>
          <p:cNvCxnSpPr/>
          <p:nvPr/>
        </p:nvCxnSpPr>
        <p:spPr>
          <a:xfrm>
            <a:off x="694633" y="290026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AA35BCD-8CB6-4D0F-87BF-1303BB640B3D}"/>
              </a:ext>
            </a:extLst>
          </p:cNvPr>
          <p:cNvCxnSpPr/>
          <p:nvPr/>
        </p:nvCxnSpPr>
        <p:spPr>
          <a:xfrm>
            <a:off x="605733" y="289518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6F2352B-EB27-4EB4-9D91-CF0346B16EBD}"/>
              </a:ext>
            </a:extLst>
          </p:cNvPr>
          <p:cNvCxnSpPr/>
          <p:nvPr/>
        </p:nvCxnSpPr>
        <p:spPr>
          <a:xfrm>
            <a:off x="651453" y="289518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D4286F5-1378-4D7D-9E34-0C2B0C31D071}"/>
              </a:ext>
            </a:extLst>
          </p:cNvPr>
          <p:cNvCxnSpPr/>
          <p:nvPr/>
        </p:nvCxnSpPr>
        <p:spPr>
          <a:xfrm>
            <a:off x="737813" y="289518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CFD255B-2990-4837-8A43-F3D27D4F7516}"/>
              </a:ext>
            </a:extLst>
          </p:cNvPr>
          <p:cNvCxnSpPr/>
          <p:nvPr/>
        </p:nvCxnSpPr>
        <p:spPr>
          <a:xfrm>
            <a:off x="781495" y="289518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208C902-75CA-42F0-9C94-1ADF71D938AD}"/>
              </a:ext>
            </a:extLst>
          </p:cNvPr>
          <p:cNvCxnSpPr/>
          <p:nvPr/>
        </p:nvCxnSpPr>
        <p:spPr>
          <a:xfrm>
            <a:off x="1022293" y="289518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8B430BF-6C85-4831-AEED-CB666FB04DC2}"/>
              </a:ext>
            </a:extLst>
          </p:cNvPr>
          <p:cNvCxnSpPr/>
          <p:nvPr/>
        </p:nvCxnSpPr>
        <p:spPr>
          <a:xfrm>
            <a:off x="979113" y="289518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6EB0258-3305-43F4-931D-675EDF5E5BDA}"/>
              </a:ext>
            </a:extLst>
          </p:cNvPr>
          <p:cNvCxnSpPr/>
          <p:nvPr/>
        </p:nvCxnSpPr>
        <p:spPr>
          <a:xfrm>
            <a:off x="900109" y="289772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D3BBED0-A52C-47A2-9BF0-6FFFBA3A2DBF}"/>
              </a:ext>
            </a:extLst>
          </p:cNvPr>
          <p:cNvCxnSpPr/>
          <p:nvPr/>
        </p:nvCxnSpPr>
        <p:spPr>
          <a:xfrm>
            <a:off x="860235" y="289518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Cube 59">
            <a:extLst>
              <a:ext uri="{FF2B5EF4-FFF2-40B4-BE49-F238E27FC236}">
                <a16:creationId xmlns:a16="http://schemas.microsoft.com/office/drawing/2014/main" id="{BD78FA14-FB44-44EC-A752-685C9A296E08}"/>
              </a:ext>
            </a:extLst>
          </p:cNvPr>
          <p:cNvSpPr/>
          <p:nvPr/>
        </p:nvSpPr>
        <p:spPr>
          <a:xfrm>
            <a:off x="1883694" y="2771824"/>
            <a:ext cx="788330" cy="1686886"/>
          </a:xfrm>
          <a:prstGeom prst="cube">
            <a:avLst>
              <a:gd name="adj" fmla="val 5420"/>
            </a:avLst>
          </a:prstGeom>
          <a:solidFill>
            <a:schemeClr val="tx2">
              <a:lumMod val="20000"/>
              <a:lumOff val="8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70F2034-96BD-4840-94F6-DE405844F20B}"/>
              </a:ext>
            </a:extLst>
          </p:cNvPr>
          <p:cNvSpPr/>
          <p:nvPr/>
        </p:nvSpPr>
        <p:spPr>
          <a:xfrm>
            <a:off x="1884311" y="2818655"/>
            <a:ext cx="740379" cy="204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A00B834-0570-4CDC-8B57-D191514E93D7}"/>
              </a:ext>
            </a:extLst>
          </p:cNvPr>
          <p:cNvSpPr/>
          <p:nvPr/>
        </p:nvSpPr>
        <p:spPr>
          <a:xfrm>
            <a:off x="2239759" y="2874836"/>
            <a:ext cx="76200" cy="925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EAB2FF4-CEC7-4933-A58D-D87249FB8B5F}"/>
              </a:ext>
            </a:extLst>
          </p:cNvPr>
          <p:cNvSpPr/>
          <p:nvPr/>
        </p:nvSpPr>
        <p:spPr>
          <a:xfrm>
            <a:off x="1883041" y="4254838"/>
            <a:ext cx="740379" cy="204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67B215C-385B-464E-B982-5CA15B729F51}"/>
              </a:ext>
            </a:extLst>
          </p:cNvPr>
          <p:cNvSpPr/>
          <p:nvPr/>
        </p:nvSpPr>
        <p:spPr>
          <a:xfrm>
            <a:off x="2243553" y="4315904"/>
            <a:ext cx="76200" cy="925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 Box 11">
            <a:extLst>
              <a:ext uri="{FF2B5EF4-FFF2-40B4-BE49-F238E27FC236}">
                <a16:creationId xmlns:a16="http://schemas.microsoft.com/office/drawing/2014/main" id="{6E8C7C46-A11B-4C0E-BECB-2E3286A78B3D}"/>
              </a:ext>
            </a:extLst>
          </p:cNvPr>
          <p:cNvSpPr txBox="1"/>
          <p:nvPr/>
        </p:nvSpPr>
        <p:spPr>
          <a:xfrm rot="16200000">
            <a:off x="1377334" y="3391950"/>
            <a:ext cx="653472" cy="23141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it-IT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127 mm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A1F69E7-E464-485E-9A73-B1EA96D5AF35}"/>
              </a:ext>
            </a:extLst>
          </p:cNvPr>
          <p:cNvCxnSpPr>
            <a:cxnSpLocks/>
          </p:cNvCxnSpPr>
          <p:nvPr/>
        </p:nvCxnSpPr>
        <p:spPr>
          <a:xfrm>
            <a:off x="1828292" y="2801635"/>
            <a:ext cx="0" cy="16700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A7B74B7-E169-4867-BA05-D59BC5A2C112}"/>
              </a:ext>
            </a:extLst>
          </p:cNvPr>
          <p:cNvCxnSpPr/>
          <p:nvPr/>
        </p:nvCxnSpPr>
        <p:spPr>
          <a:xfrm>
            <a:off x="1935159" y="2695338"/>
            <a:ext cx="72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11">
            <a:extLst>
              <a:ext uri="{FF2B5EF4-FFF2-40B4-BE49-F238E27FC236}">
                <a16:creationId xmlns:a16="http://schemas.microsoft.com/office/drawing/2014/main" id="{95A58682-E45A-4A23-AD54-2A11B9970E26}"/>
              </a:ext>
            </a:extLst>
          </p:cNvPr>
          <p:cNvSpPr txBox="1"/>
          <p:nvPr/>
        </p:nvSpPr>
        <p:spPr>
          <a:xfrm>
            <a:off x="1969286" y="2470548"/>
            <a:ext cx="682058" cy="2247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it-IT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25.4 mm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 Box 11">
            <a:extLst>
              <a:ext uri="{FF2B5EF4-FFF2-40B4-BE49-F238E27FC236}">
                <a16:creationId xmlns:a16="http://schemas.microsoft.com/office/drawing/2014/main" id="{92160338-5B8F-4E4D-8F95-0B6B9E77609A}"/>
              </a:ext>
            </a:extLst>
          </p:cNvPr>
          <p:cNvSpPr txBox="1"/>
          <p:nvPr/>
        </p:nvSpPr>
        <p:spPr>
          <a:xfrm rot="16200000">
            <a:off x="2404098" y="3196607"/>
            <a:ext cx="682058" cy="2222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0000"/>
              </a:lnSpc>
              <a:spcAft>
                <a:spcPts val="200"/>
              </a:spcAft>
            </a:pPr>
            <a:r>
              <a:rPr lang="it-IT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2.54 mm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70" name="Connector: Curved 69">
            <a:extLst>
              <a:ext uri="{FF2B5EF4-FFF2-40B4-BE49-F238E27FC236}">
                <a16:creationId xmlns:a16="http://schemas.microsoft.com/office/drawing/2014/main" id="{2E50F9F4-0F88-485C-B605-6E1B15FA867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635421" y="2852291"/>
            <a:ext cx="198517" cy="12530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BD08451-05B9-4F95-9240-E340ED9CE4A9}"/>
              </a:ext>
            </a:extLst>
          </p:cNvPr>
          <p:cNvCxnSpPr>
            <a:stCxn id="60" idx="2"/>
            <a:endCxn id="60" idx="4"/>
          </p:cNvCxnSpPr>
          <p:nvPr/>
        </p:nvCxnSpPr>
        <p:spPr>
          <a:xfrm>
            <a:off x="1883694" y="363663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DADE17A9-758D-4C02-9769-99D7E1C52DA3}"/>
              </a:ext>
            </a:extLst>
          </p:cNvPr>
          <p:cNvCxnSpPr/>
          <p:nvPr/>
        </p:nvCxnSpPr>
        <p:spPr>
          <a:xfrm>
            <a:off x="1883694" y="331901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E31D466-9AE6-45B5-8EB2-1BBF83B052B8}"/>
              </a:ext>
            </a:extLst>
          </p:cNvPr>
          <p:cNvCxnSpPr/>
          <p:nvPr/>
        </p:nvCxnSpPr>
        <p:spPr>
          <a:xfrm>
            <a:off x="1888399" y="394200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4EDB9BA-D4E5-46E1-84BF-5156D3402331}"/>
              </a:ext>
            </a:extLst>
          </p:cNvPr>
          <p:cNvCxnSpPr/>
          <p:nvPr/>
        </p:nvCxnSpPr>
        <p:spPr>
          <a:xfrm>
            <a:off x="1881627" y="409891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25E7C93-FFBF-4945-96AE-A644B1FF6036}"/>
              </a:ext>
            </a:extLst>
          </p:cNvPr>
          <p:cNvCxnSpPr/>
          <p:nvPr/>
        </p:nvCxnSpPr>
        <p:spPr>
          <a:xfrm>
            <a:off x="1881627" y="379411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4130D29-EFAA-412F-B13D-8D23BB955E09}"/>
              </a:ext>
            </a:extLst>
          </p:cNvPr>
          <p:cNvCxnSpPr/>
          <p:nvPr/>
        </p:nvCxnSpPr>
        <p:spPr>
          <a:xfrm>
            <a:off x="1888399" y="348369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B1A78A3-66C9-45B9-B0FC-499FB28C61C4}"/>
              </a:ext>
            </a:extLst>
          </p:cNvPr>
          <p:cNvCxnSpPr/>
          <p:nvPr/>
        </p:nvCxnSpPr>
        <p:spPr>
          <a:xfrm>
            <a:off x="1886707" y="317076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7E17616-16CA-4061-8507-C0768045E4FF}"/>
              </a:ext>
            </a:extLst>
          </p:cNvPr>
          <p:cNvCxnSpPr/>
          <p:nvPr/>
        </p:nvCxnSpPr>
        <p:spPr>
          <a:xfrm>
            <a:off x="1888399" y="309815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2186B7A-4FB0-4772-82AA-F7B62F2EF900}"/>
              </a:ext>
            </a:extLst>
          </p:cNvPr>
          <p:cNvCxnSpPr/>
          <p:nvPr/>
        </p:nvCxnSpPr>
        <p:spPr>
          <a:xfrm>
            <a:off x="1885421" y="3059140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1FA592D-7A7C-480D-A31A-AD86515281A8}"/>
              </a:ext>
            </a:extLst>
          </p:cNvPr>
          <p:cNvCxnSpPr/>
          <p:nvPr/>
        </p:nvCxnSpPr>
        <p:spPr>
          <a:xfrm>
            <a:off x="1885421" y="313520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9BBE074-DC1B-4611-8FCC-A8F608782BDB}"/>
              </a:ext>
            </a:extLst>
          </p:cNvPr>
          <p:cNvCxnSpPr/>
          <p:nvPr/>
        </p:nvCxnSpPr>
        <p:spPr>
          <a:xfrm>
            <a:off x="1886297" y="323785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65885CA-9E59-42EB-A629-B42FD9BD848C}"/>
              </a:ext>
            </a:extLst>
          </p:cNvPr>
          <p:cNvCxnSpPr/>
          <p:nvPr/>
        </p:nvCxnSpPr>
        <p:spPr>
          <a:xfrm>
            <a:off x="1888399" y="3201380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6C1B59C-C886-46C6-B223-CB95F9FDDFDD}"/>
              </a:ext>
            </a:extLst>
          </p:cNvPr>
          <p:cNvCxnSpPr/>
          <p:nvPr/>
        </p:nvCxnSpPr>
        <p:spPr>
          <a:xfrm>
            <a:off x="1888399" y="327998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6C43559-5802-41E8-9A0E-A375456C5939}"/>
              </a:ext>
            </a:extLst>
          </p:cNvPr>
          <p:cNvCxnSpPr/>
          <p:nvPr/>
        </p:nvCxnSpPr>
        <p:spPr>
          <a:xfrm>
            <a:off x="1886297" y="340295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1DEC925-2919-43F1-BDDC-C8D78E0BBF04}"/>
              </a:ext>
            </a:extLst>
          </p:cNvPr>
          <p:cNvCxnSpPr/>
          <p:nvPr/>
        </p:nvCxnSpPr>
        <p:spPr>
          <a:xfrm>
            <a:off x="1888399" y="3361400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FA03540-0F92-4417-A375-9B874F95ECC4}"/>
              </a:ext>
            </a:extLst>
          </p:cNvPr>
          <p:cNvCxnSpPr/>
          <p:nvPr/>
        </p:nvCxnSpPr>
        <p:spPr>
          <a:xfrm>
            <a:off x="1888399" y="344254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4F48A8A-54E4-4AC2-B6C3-DBBF798EEDB4}"/>
              </a:ext>
            </a:extLst>
          </p:cNvPr>
          <p:cNvCxnSpPr/>
          <p:nvPr/>
        </p:nvCxnSpPr>
        <p:spPr>
          <a:xfrm>
            <a:off x="1886297" y="356043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BF9A10DE-E508-4ACF-AC8A-73E7DF357960}"/>
              </a:ext>
            </a:extLst>
          </p:cNvPr>
          <p:cNvCxnSpPr/>
          <p:nvPr/>
        </p:nvCxnSpPr>
        <p:spPr>
          <a:xfrm>
            <a:off x="1888399" y="3518880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BF470A98-98D5-4B4D-93CC-BBCAA24EC144}"/>
              </a:ext>
            </a:extLst>
          </p:cNvPr>
          <p:cNvCxnSpPr/>
          <p:nvPr/>
        </p:nvCxnSpPr>
        <p:spPr>
          <a:xfrm>
            <a:off x="1888399" y="360002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A9AC1C6-D047-4D1B-B4D7-5B4DAD469111}"/>
              </a:ext>
            </a:extLst>
          </p:cNvPr>
          <p:cNvCxnSpPr/>
          <p:nvPr/>
        </p:nvCxnSpPr>
        <p:spPr>
          <a:xfrm>
            <a:off x="1886297" y="371283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76CB6C8-31D1-4987-8674-BBB38297983E}"/>
              </a:ext>
            </a:extLst>
          </p:cNvPr>
          <p:cNvCxnSpPr/>
          <p:nvPr/>
        </p:nvCxnSpPr>
        <p:spPr>
          <a:xfrm>
            <a:off x="1888399" y="3671280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A5D634E-2027-47AB-AEE2-949C3ED2541B}"/>
              </a:ext>
            </a:extLst>
          </p:cNvPr>
          <p:cNvCxnSpPr/>
          <p:nvPr/>
        </p:nvCxnSpPr>
        <p:spPr>
          <a:xfrm>
            <a:off x="1888399" y="375242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5F6C1F6-32A1-44DF-B2AB-03125578E953}"/>
              </a:ext>
            </a:extLst>
          </p:cNvPr>
          <p:cNvCxnSpPr/>
          <p:nvPr/>
        </p:nvCxnSpPr>
        <p:spPr>
          <a:xfrm>
            <a:off x="1886297" y="387086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69D6492-CEAF-41AD-B254-027E4E8BB93E}"/>
              </a:ext>
            </a:extLst>
          </p:cNvPr>
          <p:cNvCxnSpPr/>
          <p:nvPr/>
        </p:nvCxnSpPr>
        <p:spPr>
          <a:xfrm>
            <a:off x="1888399" y="3831853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9E0F7F4-8C76-4099-98E2-208B4A578CC7}"/>
              </a:ext>
            </a:extLst>
          </p:cNvPr>
          <p:cNvCxnSpPr/>
          <p:nvPr/>
        </p:nvCxnSpPr>
        <p:spPr>
          <a:xfrm>
            <a:off x="1888399" y="390791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C8E065F-5C3F-4365-BCF4-0C13B12C6300}"/>
              </a:ext>
            </a:extLst>
          </p:cNvPr>
          <p:cNvCxnSpPr/>
          <p:nvPr/>
        </p:nvCxnSpPr>
        <p:spPr>
          <a:xfrm>
            <a:off x="1886297" y="402072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917C6CE-6EC5-4FCF-81DC-109551A2C3B6}"/>
              </a:ext>
            </a:extLst>
          </p:cNvPr>
          <p:cNvCxnSpPr/>
          <p:nvPr/>
        </p:nvCxnSpPr>
        <p:spPr>
          <a:xfrm>
            <a:off x="1888399" y="3981713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2F281C0C-3818-4536-8423-CEED0571607F}"/>
              </a:ext>
            </a:extLst>
          </p:cNvPr>
          <p:cNvCxnSpPr/>
          <p:nvPr/>
        </p:nvCxnSpPr>
        <p:spPr>
          <a:xfrm>
            <a:off x="1888399" y="405777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0F05319-3D07-49EF-B320-CB76B0A12974}"/>
              </a:ext>
            </a:extLst>
          </p:cNvPr>
          <p:cNvCxnSpPr/>
          <p:nvPr/>
        </p:nvCxnSpPr>
        <p:spPr>
          <a:xfrm>
            <a:off x="1886297" y="417820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A2BE076-3F40-4209-A61B-A4146837806B}"/>
              </a:ext>
            </a:extLst>
          </p:cNvPr>
          <p:cNvCxnSpPr/>
          <p:nvPr/>
        </p:nvCxnSpPr>
        <p:spPr>
          <a:xfrm>
            <a:off x="1888399" y="4139193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9032286-10F1-433B-B12B-E79588316C64}"/>
              </a:ext>
            </a:extLst>
          </p:cNvPr>
          <p:cNvCxnSpPr/>
          <p:nvPr/>
        </p:nvCxnSpPr>
        <p:spPr>
          <a:xfrm>
            <a:off x="1888399" y="421525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2" name="Table 101">
            <a:extLst>
              <a:ext uri="{FF2B5EF4-FFF2-40B4-BE49-F238E27FC236}">
                <a16:creationId xmlns:a16="http://schemas.microsoft.com/office/drawing/2014/main" id="{B0552C3F-3978-4F76-980E-69A273CB4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395806"/>
              </p:ext>
            </p:extLst>
          </p:nvPr>
        </p:nvGraphicFramePr>
        <p:xfrm>
          <a:off x="3491096" y="888880"/>
          <a:ext cx="2589370" cy="1166902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817377">
                  <a:extLst>
                    <a:ext uri="{9D8B030D-6E8A-4147-A177-3AD203B41FA5}">
                      <a16:colId xmlns:a16="http://schemas.microsoft.com/office/drawing/2014/main" val="1375187553"/>
                    </a:ext>
                  </a:extLst>
                </a:gridCol>
                <a:gridCol w="771993">
                  <a:extLst>
                    <a:ext uri="{9D8B030D-6E8A-4147-A177-3AD203B41FA5}">
                      <a16:colId xmlns:a16="http://schemas.microsoft.com/office/drawing/2014/main" val="683416638"/>
                    </a:ext>
                  </a:extLst>
                </a:gridCol>
              </a:tblGrid>
              <a:tr h="15700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05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 extrusion process parameters</a:t>
                      </a:r>
                      <a:endParaRPr lang="en-US" sz="10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91769"/>
                  </a:ext>
                </a:extLst>
              </a:tr>
              <a:tr h="18779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Extrusion temperature </a:t>
                      </a:r>
                      <a:r>
                        <a:rPr lang="en-US" sz="10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8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270˚C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9209949"/>
                  </a:ext>
                </a:extLst>
              </a:tr>
              <a:tr h="1570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Envelope temperature </a:t>
                      </a:r>
                      <a:r>
                        <a:rPr lang="en-US" sz="10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8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70˚C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1127227"/>
                  </a:ext>
                </a:extLst>
              </a:tr>
              <a:tr h="1570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Extrusion flow rate U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(mils)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0359852"/>
                  </a:ext>
                </a:extLst>
              </a:tr>
              <a:tr h="1570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Extruded fiber height H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0.254 mm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0822365"/>
                  </a:ext>
                </a:extLst>
              </a:tr>
              <a:tr h="1809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Extrusion nozzle diameter D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0.305 mm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5288984"/>
                  </a:ext>
                </a:extLst>
              </a:tr>
              <a:tr h="1570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speed V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 mm/s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8948959"/>
                  </a:ext>
                </a:extLst>
              </a:tr>
            </a:tbl>
          </a:graphicData>
        </a:graphic>
      </p:graphicFrame>
      <p:graphicFrame>
        <p:nvGraphicFramePr>
          <p:cNvPr id="103" name="Table 102">
            <a:extLst>
              <a:ext uri="{FF2B5EF4-FFF2-40B4-BE49-F238E27FC236}">
                <a16:creationId xmlns:a16="http://schemas.microsoft.com/office/drawing/2014/main" id="{3D9BD245-F4ED-4463-9887-D6531A46B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998527"/>
              </p:ext>
            </p:extLst>
          </p:nvPr>
        </p:nvGraphicFramePr>
        <p:xfrm>
          <a:off x="6127756" y="888880"/>
          <a:ext cx="2589370" cy="1153734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782246">
                  <a:extLst>
                    <a:ext uri="{9D8B030D-6E8A-4147-A177-3AD203B41FA5}">
                      <a16:colId xmlns:a16="http://schemas.microsoft.com/office/drawing/2014/main" val="2925744509"/>
                    </a:ext>
                  </a:extLst>
                </a:gridCol>
                <a:gridCol w="807124">
                  <a:extLst>
                    <a:ext uri="{9D8B030D-6E8A-4147-A177-3AD203B41FA5}">
                      <a16:colId xmlns:a16="http://schemas.microsoft.com/office/drawing/2014/main" val="2778063934"/>
                    </a:ext>
                  </a:extLst>
                </a:gridCol>
              </a:tblGrid>
              <a:tr h="33463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Properties of acrylonitrile butadiene styrene (ABS)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04217"/>
                  </a:ext>
                </a:extLst>
              </a:tr>
              <a:tr h="16148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Young’s modulus E</a:t>
                      </a:r>
                      <a:endParaRPr lang="en-US" sz="11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2230 MPa</a:t>
                      </a:r>
                      <a:endParaRPr lang="en-US" sz="11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6071328"/>
                  </a:ext>
                </a:extLst>
              </a:tr>
              <a:tr h="16148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 ρ</a:t>
                      </a:r>
                      <a:endParaRPr lang="en-US" sz="11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1050 kg/m</a:t>
                      </a:r>
                      <a:r>
                        <a:rPr lang="en-US" sz="1000" b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0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5050104"/>
                  </a:ext>
                </a:extLst>
              </a:tr>
              <a:tr h="16148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Viscosity η</a:t>
                      </a:r>
                      <a:endParaRPr lang="en-US" sz="11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5100 </a:t>
                      </a:r>
                      <a:r>
                        <a:rPr lang="en-US" sz="1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Pa⋅s</a:t>
                      </a:r>
                      <a:endParaRPr lang="en-US" sz="11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9222678"/>
                  </a:ext>
                </a:extLst>
              </a:tr>
              <a:tr h="3346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Temperature-dependent surface tension Λ ( at T=70 ˚C)</a:t>
                      </a:r>
                      <a:endParaRPr lang="en-US" sz="11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0.029 N/m</a:t>
                      </a:r>
                      <a:endParaRPr lang="en-US" sz="11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5702814"/>
                  </a:ext>
                </a:extLst>
              </a:tr>
            </a:tbl>
          </a:graphicData>
        </a:graphic>
      </p:graphicFrame>
      <p:sp>
        <p:nvSpPr>
          <p:cNvPr id="104" name="Title 8">
            <a:extLst>
              <a:ext uri="{FF2B5EF4-FFF2-40B4-BE49-F238E27FC236}">
                <a16:creationId xmlns:a16="http://schemas.microsoft.com/office/drawing/2014/main" id="{132DE327-3166-468F-B203-50CF678F1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75" y="128588"/>
            <a:ext cx="5975350" cy="471487"/>
          </a:xfrm>
        </p:spPr>
        <p:txBody>
          <a:bodyPr>
            <a:normAutofit/>
          </a:bodyPr>
          <a:lstStyle/>
          <a:p>
            <a:pPr algn="l"/>
            <a:r>
              <a:rPr lang="en-GB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 and Discussion</a:t>
            </a:r>
            <a:endParaRPr lang="it-IT" sz="1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61BF1E8-3D52-48EA-81E1-A24BDDE62243}"/>
              </a:ext>
            </a:extLst>
          </p:cNvPr>
          <p:cNvSpPr/>
          <p:nvPr/>
        </p:nvSpPr>
        <p:spPr>
          <a:xfrm>
            <a:off x="2319753" y="4398501"/>
            <a:ext cx="66877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0" marR="0" algn="just">
              <a:spcBef>
                <a:spcPts val="0"/>
              </a:spcBef>
              <a:spcAft>
                <a:spcPts val="600"/>
              </a:spcAft>
            </a:pPr>
            <a:r>
              <a:rPr lang="en-US" sz="900" b="0" dirty="0">
                <a:latin typeface="Times New Roman" panose="02020603050405020304" pitchFamily="18" charset="0"/>
                <a:ea typeface="Calibri" panose="020F0502020204030204" pitchFamily="34" charset="0"/>
              </a:rPr>
              <a:t>[5]	</a:t>
            </a:r>
            <a:r>
              <a:rPr lang="it-IT" sz="900" b="0" dirty="0">
                <a:latin typeface="Times New Roman" panose="02020603050405020304" pitchFamily="18" charset="0"/>
              </a:rPr>
              <a:t>Mechanical behavior of acrylonitrile butadiene styrene (ABS) fused deposition materials. Experimental investigation.</a:t>
            </a:r>
          </a:p>
        </p:txBody>
      </p:sp>
    </p:spTree>
    <p:extLst>
      <p:ext uri="{BB962C8B-B14F-4D97-AF65-F5344CB8AC3E}">
        <p14:creationId xmlns:p14="http://schemas.microsoft.com/office/powerpoint/2010/main" val="410766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0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000"/>
                            </p:stCondLst>
                            <p:childTnLst>
                              <p:par>
                                <p:cTn id="3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5000"/>
                            </p:stCondLst>
                            <p:childTnLst>
                              <p:par>
                                <p:cTn id="3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  <p:bldP spid="39" grpId="0"/>
      <p:bldP spid="41" grpId="0"/>
      <p:bldP spid="45" grpId="0" animBg="1"/>
      <p:bldP spid="46" grpId="0" animBg="1"/>
      <p:bldP spid="47" grpId="0" animBg="1"/>
      <p:bldP spid="4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8" grpId="0"/>
      <p:bldP spid="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BE3D6831-FA29-4166-B0DA-A34505B4B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626188"/>
              </p:ext>
            </p:extLst>
          </p:nvPr>
        </p:nvGraphicFramePr>
        <p:xfrm>
          <a:off x="1540523" y="1100882"/>
          <a:ext cx="2159000" cy="108204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939800">
                  <a:extLst>
                    <a:ext uri="{9D8B030D-6E8A-4147-A177-3AD203B41FA5}">
                      <a16:colId xmlns:a16="http://schemas.microsoft.com/office/drawing/2014/main" val="382379167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7981003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5193248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printing speed (mm/s)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57889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305158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0.937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0.871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173109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65518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0.882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6371330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1242E818-F6B3-440D-A95A-8C52E7ADC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398126"/>
              </p:ext>
            </p:extLst>
          </p:nvPr>
        </p:nvGraphicFramePr>
        <p:xfrm>
          <a:off x="5285068" y="1026098"/>
          <a:ext cx="2208209" cy="14478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891513">
                  <a:extLst>
                    <a:ext uri="{9D8B030D-6E8A-4147-A177-3AD203B41FA5}">
                      <a16:colId xmlns:a16="http://schemas.microsoft.com/office/drawing/2014/main" val="3795787984"/>
                    </a:ext>
                  </a:extLst>
                </a:gridCol>
                <a:gridCol w="658348">
                  <a:extLst>
                    <a:ext uri="{9D8B030D-6E8A-4147-A177-3AD203B41FA5}">
                      <a16:colId xmlns:a16="http://schemas.microsoft.com/office/drawing/2014/main" val="628746126"/>
                    </a:ext>
                  </a:extLst>
                </a:gridCol>
                <a:gridCol w="658348">
                  <a:extLst>
                    <a:ext uri="{9D8B030D-6E8A-4147-A177-3AD203B41FA5}">
                      <a16:colId xmlns:a16="http://schemas.microsoft.com/office/drawing/2014/main" val="686637848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extrusion speed (mm/s)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487788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345385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725901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0.879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595136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715939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400352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39529350"/>
                  </a:ext>
                </a:extLst>
              </a:tr>
            </a:tbl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B5839922-C176-4315-9C23-2A25121DBE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153149"/>
              </p:ext>
            </p:extLst>
          </p:nvPr>
        </p:nvGraphicFramePr>
        <p:xfrm>
          <a:off x="1018435" y="2571750"/>
          <a:ext cx="3253740" cy="1832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25BEA0F1-70F4-40B9-9ECC-FD90D9271F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510828"/>
              </p:ext>
            </p:extLst>
          </p:nvPr>
        </p:nvGraphicFramePr>
        <p:xfrm>
          <a:off x="4830883" y="2571750"/>
          <a:ext cx="3116580" cy="1832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Title 8">
            <a:extLst>
              <a:ext uri="{FF2B5EF4-FFF2-40B4-BE49-F238E27FC236}">
                <a16:creationId xmlns:a16="http://schemas.microsoft.com/office/drawing/2014/main" id="{EB2A792C-D07A-4283-8D4A-4D2A4736A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75" y="128588"/>
            <a:ext cx="5975350" cy="471487"/>
          </a:xfrm>
        </p:spPr>
        <p:txBody>
          <a:bodyPr>
            <a:normAutofit/>
          </a:bodyPr>
          <a:lstStyle/>
          <a:p>
            <a:pPr algn="l"/>
            <a:r>
              <a:rPr lang="en-GB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 and Discussion</a:t>
            </a:r>
            <a:endParaRPr lang="it-IT" sz="1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B156C7-217A-498D-89CB-362712FA6C45}"/>
              </a:ext>
            </a:extLst>
          </p:cNvPr>
          <p:cNvSpPr/>
          <p:nvPr/>
        </p:nvSpPr>
        <p:spPr>
          <a:xfrm>
            <a:off x="1018435" y="4445573"/>
            <a:ext cx="674925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900" b="0" dirty="0">
                <a:latin typeface="Times New Roman" panose="02020603050405020304" pitchFamily="18" charset="0"/>
              </a:rPr>
              <a:t>[7]	A process-structure-performance modeling for thermoplastic polymers via material extrusion additive manufacturing</a:t>
            </a:r>
            <a:endParaRPr lang="it-IT" sz="900" b="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56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  <p:bldGraphic spid="2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F1287B16-AF08-47D6-AA01-BE4B5C594B38}"/>
              </a:ext>
            </a:extLst>
          </p:cNvPr>
          <p:cNvSpPr/>
          <p:nvPr/>
        </p:nvSpPr>
        <p:spPr>
          <a:xfrm flipV="1">
            <a:off x="1805961" y="2269967"/>
            <a:ext cx="187377" cy="404734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70880DD7-A940-4F81-BA86-0479B4BDF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1281177"/>
              </p:ext>
            </p:extLst>
          </p:nvPr>
        </p:nvGraphicFramePr>
        <p:xfrm>
          <a:off x="4982042" y="1128042"/>
          <a:ext cx="2485374" cy="891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1190">
                  <a:extLst>
                    <a:ext uri="{9D8B030D-6E8A-4147-A177-3AD203B41FA5}">
                      <a16:colId xmlns:a16="http://schemas.microsoft.com/office/drawing/2014/main" val="4065166921"/>
                    </a:ext>
                  </a:extLst>
                </a:gridCol>
                <a:gridCol w="656371">
                  <a:extLst>
                    <a:ext uri="{9D8B030D-6E8A-4147-A177-3AD203B41FA5}">
                      <a16:colId xmlns:a16="http://schemas.microsoft.com/office/drawing/2014/main" val="1933859669"/>
                    </a:ext>
                  </a:extLst>
                </a:gridCol>
                <a:gridCol w="847813">
                  <a:extLst>
                    <a:ext uri="{9D8B030D-6E8A-4147-A177-3AD203B41FA5}">
                      <a16:colId xmlns:a16="http://schemas.microsoft.com/office/drawing/2014/main" val="48315429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layer thickness (mm)</a:t>
                      </a:r>
                      <a:endParaRPr lang="en-US" sz="11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Reference E/</a:t>
                      </a:r>
                      <a:r>
                        <a:rPr lang="en-US" sz="11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7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ℴ</a:t>
                      </a:r>
                      <a:endParaRPr lang="en-US" sz="1100" b="1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 modeling</a:t>
                      </a:r>
                    </a:p>
                    <a:p>
                      <a:pPr algn="ctr" fontAlgn="ctr"/>
                      <a:r>
                        <a:rPr lang="en-US" sz="11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E/</a:t>
                      </a:r>
                      <a:r>
                        <a:rPr lang="en-US" sz="11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7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ℴ</a:t>
                      </a:r>
                      <a:endParaRPr lang="en-US" sz="1100" b="1" i="0" u="none" strike="noStrik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478901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0.15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0.863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0.920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951215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0.848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0.908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562928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0.808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0.831</a:t>
                      </a:r>
                      <a:endParaRPr lang="en-US" sz="1100" b="0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03442258"/>
                  </a:ext>
                </a:extLst>
              </a:tr>
            </a:tbl>
          </a:graphicData>
        </a:graphic>
      </p:graphicFrame>
      <p:graphicFrame>
        <p:nvGraphicFramePr>
          <p:cNvPr id="75" name="Chart 74">
            <a:extLst>
              <a:ext uri="{FF2B5EF4-FFF2-40B4-BE49-F238E27FC236}">
                <a16:creationId xmlns:a16="http://schemas.microsoft.com/office/drawing/2014/main" id="{C3A37A15-732A-4EE5-80E5-62573B06B3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798187"/>
              </p:ext>
            </p:extLst>
          </p:nvPr>
        </p:nvGraphicFramePr>
        <p:xfrm>
          <a:off x="4145123" y="2164614"/>
          <a:ext cx="4159213" cy="2058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955BA4B1-0674-4A2C-B925-77ABD2C75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3612"/>
              </p:ext>
            </p:extLst>
          </p:nvPr>
        </p:nvGraphicFramePr>
        <p:xfrm>
          <a:off x="1002790" y="2838092"/>
          <a:ext cx="2083113" cy="169164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319992">
                  <a:extLst>
                    <a:ext uri="{9D8B030D-6E8A-4147-A177-3AD203B41FA5}">
                      <a16:colId xmlns:a16="http://schemas.microsoft.com/office/drawing/2014/main" val="2647746276"/>
                    </a:ext>
                  </a:extLst>
                </a:gridCol>
                <a:gridCol w="763121">
                  <a:extLst>
                    <a:ext uri="{9D8B030D-6E8A-4147-A177-3AD203B41FA5}">
                      <a16:colId xmlns:a16="http://schemas.microsoft.com/office/drawing/2014/main" val="511436685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en-US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put data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1505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nozzle diameter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 mm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049055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Eℴ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ABS filament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 </a:t>
                      </a: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418695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 </a:t>
                      </a:r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posson ratio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058523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viscosity ƞ raw ABS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5100 pa.s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012399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surface tension Ʌ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0.029 N/m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43419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compression rate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mm/min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805693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extrusion rate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 m/s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555368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printing speed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m/s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70982547"/>
                  </a:ext>
                </a:extLst>
              </a:tr>
            </a:tbl>
          </a:graphicData>
        </a:graphic>
      </p:graphicFrame>
      <p:sp>
        <p:nvSpPr>
          <p:cNvPr id="77" name="Cylinder 76">
            <a:extLst>
              <a:ext uri="{FF2B5EF4-FFF2-40B4-BE49-F238E27FC236}">
                <a16:creationId xmlns:a16="http://schemas.microsoft.com/office/drawing/2014/main" id="{44E73FFA-7B63-47CB-A65A-238FB8C04E97}"/>
              </a:ext>
            </a:extLst>
          </p:cNvPr>
          <p:cNvSpPr/>
          <p:nvPr/>
        </p:nvSpPr>
        <p:spPr>
          <a:xfrm>
            <a:off x="2447766" y="1427125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ylinder 77">
            <a:extLst>
              <a:ext uri="{FF2B5EF4-FFF2-40B4-BE49-F238E27FC236}">
                <a16:creationId xmlns:a16="http://schemas.microsoft.com/office/drawing/2014/main" id="{9C102BFA-16CA-412D-8B94-B4FA41CBFED2}"/>
              </a:ext>
            </a:extLst>
          </p:cNvPr>
          <p:cNvSpPr/>
          <p:nvPr/>
        </p:nvSpPr>
        <p:spPr>
          <a:xfrm>
            <a:off x="2265699" y="1426389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ylinder 79">
            <a:extLst>
              <a:ext uri="{FF2B5EF4-FFF2-40B4-BE49-F238E27FC236}">
                <a16:creationId xmlns:a16="http://schemas.microsoft.com/office/drawing/2014/main" id="{CD5CD2F5-4F69-4027-9285-026FB51DB681}"/>
              </a:ext>
            </a:extLst>
          </p:cNvPr>
          <p:cNvSpPr/>
          <p:nvPr/>
        </p:nvSpPr>
        <p:spPr>
          <a:xfrm>
            <a:off x="2081779" y="1425653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ylinder 80">
            <a:extLst>
              <a:ext uri="{FF2B5EF4-FFF2-40B4-BE49-F238E27FC236}">
                <a16:creationId xmlns:a16="http://schemas.microsoft.com/office/drawing/2014/main" id="{28EB38FA-5C16-42CB-B154-AD146EAB6ABC}"/>
              </a:ext>
            </a:extLst>
          </p:cNvPr>
          <p:cNvSpPr/>
          <p:nvPr/>
        </p:nvSpPr>
        <p:spPr>
          <a:xfrm>
            <a:off x="1894402" y="1432829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ylinder 81">
            <a:extLst>
              <a:ext uri="{FF2B5EF4-FFF2-40B4-BE49-F238E27FC236}">
                <a16:creationId xmlns:a16="http://schemas.microsoft.com/office/drawing/2014/main" id="{1735A188-8298-4DE6-9AF8-61ED6166A65E}"/>
              </a:ext>
            </a:extLst>
          </p:cNvPr>
          <p:cNvSpPr/>
          <p:nvPr/>
        </p:nvSpPr>
        <p:spPr>
          <a:xfrm>
            <a:off x="1701277" y="1425652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ylinder 83">
            <a:extLst>
              <a:ext uri="{FF2B5EF4-FFF2-40B4-BE49-F238E27FC236}">
                <a16:creationId xmlns:a16="http://schemas.microsoft.com/office/drawing/2014/main" id="{7DCC6472-702A-4D39-A265-C01CAB4F83D9}"/>
              </a:ext>
            </a:extLst>
          </p:cNvPr>
          <p:cNvSpPr/>
          <p:nvPr/>
        </p:nvSpPr>
        <p:spPr>
          <a:xfrm>
            <a:off x="1513462" y="1432828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ylinder 84">
            <a:extLst>
              <a:ext uri="{FF2B5EF4-FFF2-40B4-BE49-F238E27FC236}">
                <a16:creationId xmlns:a16="http://schemas.microsoft.com/office/drawing/2014/main" id="{C883F36C-6385-41EF-98C5-5F1A97213298}"/>
              </a:ext>
            </a:extLst>
          </p:cNvPr>
          <p:cNvSpPr/>
          <p:nvPr/>
        </p:nvSpPr>
        <p:spPr>
          <a:xfrm>
            <a:off x="2375387" y="1460680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Cylinder 85">
            <a:extLst>
              <a:ext uri="{FF2B5EF4-FFF2-40B4-BE49-F238E27FC236}">
                <a16:creationId xmlns:a16="http://schemas.microsoft.com/office/drawing/2014/main" id="{DFDE0A8A-3AB5-47BD-BAB1-15554CB1650B}"/>
              </a:ext>
            </a:extLst>
          </p:cNvPr>
          <p:cNvSpPr/>
          <p:nvPr/>
        </p:nvSpPr>
        <p:spPr>
          <a:xfrm>
            <a:off x="2195648" y="1466632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ylinder 86">
            <a:extLst>
              <a:ext uri="{FF2B5EF4-FFF2-40B4-BE49-F238E27FC236}">
                <a16:creationId xmlns:a16="http://schemas.microsoft.com/office/drawing/2014/main" id="{827CD399-C372-48B9-8AA5-DE7092CE9F45}"/>
              </a:ext>
            </a:extLst>
          </p:cNvPr>
          <p:cNvSpPr/>
          <p:nvPr/>
        </p:nvSpPr>
        <p:spPr>
          <a:xfrm>
            <a:off x="2008769" y="1466221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ylinder 88">
            <a:extLst>
              <a:ext uri="{FF2B5EF4-FFF2-40B4-BE49-F238E27FC236}">
                <a16:creationId xmlns:a16="http://schemas.microsoft.com/office/drawing/2014/main" id="{4E16795E-BA8E-4E68-90C2-10AC41D527D4}"/>
              </a:ext>
            </a:extLst>
          </p:cNvPr>
          <p:cNvSpPr/>
          <p:nvPr/>
        </p:nvSpPr>
        <p:spPr>
          <a:xfrm>
            <a:off x="1822023" y="1463821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Cylinder 89">
            <a:extLst>
              <a:ext uri="{FF2B5EF4-FFF2-40B4-BE49-F238E27FC236}">
                <a16:creationId xmlns:a16="http://schemas.microsoft.com/office/drawing/2014/main" id="{34621855-67C0-443B-B8A6-89D8BC5A30D6}"/>
              </a:ext>
            </a:extLst>
          </p:cNvPr>
          <p:cNvSpPr/>
          <p:nvPr/>
        </p:nvSpPr>
        <p:spPr>
          <a:xfrm>
            <a:off x="1643778" y="1463982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Cylinder 91">
            <a:extLst>
              <a:ext uri="{FF2B5EF4-FFF2-40B4-BE49-F238E27FC236}">
                <a16:creationId xmlns:a16="http://schemas.microsoft.com/office/drawing/2014/main" id="{9BD26A48-E3FF-44B4-A26D-024FA6255C97}"/>
              </a:ext>
            </a:extLst>
          </p:cNvPr>
          <p:cNvSpPr/>
          <p:nvPr/>
        </p:nvSpPr>
        <p:spPr>
          <a:xfrm>
            <a:off x="1443176" y="1469271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Cylinder 92">
            <a:extLst>
              <a:ext uri="{FF2B5EF4-FFF2-40B4-BE49-F238E27FC236}">
                <a16:creationId xmlns:a16="http://schemas.microsoft.com/office/drawing/2014/main" id="{DE9B27ED-0FFD-4045-A3AD-AB6D7C8964F1}"/>
              </a:ext>
            </a:extLst>
          </p:cNvPr>
          <p:cNvSpPr/>
          <p:nvPr/>
        </p:nvSpPr>
        <p:spPr>
          <a:xfrm>
            <a:off x="2318191" y="1507127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ylinder 93">
            <a:extLst>
              <a:ext uri="{FF2B5EF4-FFF2-40B4-BE49-F238E27FC236}">
                <a16:creationId xmlns:a16="http://schemas.microsoft.com/office/drawing/2014/main" id="{6651FB58-F312-4211-B554-39E66EF0F814}"/>
              </a:ext>
            </a:extLst>
          </p:cNvPr>
          <p:cNvSpPr/>
          <p:nvPr/>
        </p:nvSpPr>
        <p:spPr>
          <a:xfrm>
            <a:off x="2138452" y="1513079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Cylinder 94">
            <a:extLst>
              <a:ext uri="{FF2B5EF4-FFF2-40B4-BE49-F238E27FC236}">
                <a16:creationId xmlns:a16="http://schemas.microsoft.com/office/drawing/2014/main" id="{E1373B49-CA39-4C6F-82FC-7489CC35CB57}"/>
              </a:ext>
            </a:extLst>
          </p:cNvPr>
          <p:cNvSpPr/>
          <p:nvPr/>
        </p:nvSpPr>
        <p:spPr>
          <a:xfrm>
            <a:off x="1951573" y="1512668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Cylinder 95">
            <a:extLst>
              <a:ext uri="{FF2B5EF4-FFF2-40B4-BE49-F238E27FC236}">
                <a16:creationId xmlns:a16="http://schemas.microsoft.com/office/drawing/2014/main" id="{EA39A8BF-D8E9-4395-8389-668ACDE6F2FB}"/>
              </a:ext>
            </a:extLst>
          </p:cNvPr>
          <p:cNvSpPr/>
          <p:nvPr/>
        </p:nvSpPr>
        <p:spPr>
          <a:xfrm>
            <a:off x="1764827" y="1510268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ylinder 96">
            <a:extLst>
              <a:ext uri="{FF2B5EF4-FFF2-40B4-BE49-F238E27FC236}">
                <a16:creationId xmlns:a16="http://schemas.microsoft.com/office/drawing/2014/main" id="{BE03F56E-AE1B-4F31-B89B-9372D1115720}"/>
              </a:ext>
            </a:extLst>
          </p:cNvPr>
          <p:cNvSpPr/>
          <p:nvPr/>
        </p:nvSpPr>
        <p:spPr>
          <a:xfrm>
            <a:off x="1586582" y="1510429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ylinder 98">
            <a:extLst>
              <a:ext uri="{FF2B5EF4-FFF2-40B4-BE49-F238E27FC236}">
                <a16:creationId xmlns:a16="http://schemas.microsoft.com/office/drawing/2014/main" id="{8D4EF923-15D4-40E9-A46D-498E44620CFB}"/>
              </a:ext>
            </a:extLst>
          </p:cNvPr>
          <p:cNvSpPr/>
          <p:nvPr/>
        </p:nvSpPr>
        <p:spPr>
          <a:xfrm>
            <a:off x="1385980" y="1515718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Cylinder 99">
            <a:extLst>
              <a:ext uri="{FF2B5EF4-FFF2-40B4-BE49-F238E27FC236}">
                <a16:creationId xmlns:a16="http://schemas.microsoft.com/office/drawing/2014/main" id="{BF7D3851-48D7-4A57-9941-DEF453C55FD2}"/>
              </a:ext>
            </a:extLst>
          </p:cNvPr>
          <p:cNvSpPr/>
          <p:nvPr/>
        </p:nvSpPr>
        <p:spPr>
          <a:xfrm>
            <a:off x="2262052" y="1558779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Cylinder 100">
            <a:extLst>
              <a:ext uri="{FF2B5EF4-FFF2-40B4-BE49-F238E27FC236}">
                <a16:creationId xmlns:a16="http://schemas.microsoft.com/office/drawing/2014/main" id="{5B2F0155-6865-41BD-9559-AB7FABE3B520}"/>
              </a:ext>
            </a:extLst>
          </p:cNvPr>
          <p:cNvSpPr/>
          <p:nvPr/>
        </p:nvSpPr>
        <p:spPr>
          <a:xfrm>
            <a:off x="2082313" y="1564731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ylinder 101">
            <a:extLst>
              <a:ext uri="{FF2B5EF4-FFF2-40B4-BE49-F238E27FC236}">
                <a16:creationId xmlns:a16="http://schemas.microsoft.com/office/drawing/2014/main" id="{6BA8FF15-D624-48EA-BFF9-82D31057BF2E}"/>
              </a:ext>
            </a:extLst>
          </p:cNvPr>
          <p:cNvSpPr/>
          <p:nvPr/>
        </p:nvSpPr>
        <p:spPr>
          <a:xfrm>
            <a:off x="1895434" y="1564320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ylinder 102">
            <a:extLst>
              <a:ext uri="{FF2B5EF4-FFF2-40B4-BE49-F238E27FC236}">
                <a16:creationId xmlns:a16="http://schemas.microsoft.com/office/drawing/2014/main" id="{010C378E-2344-4E93-92D3-508982077F22}"/>
              </a:ext>
            </a:extLst>
          </p:cNvPr>
          <p:cNvSpPr/>
          <p:nvPr/>
        </p:nvSpPr>
        <p:spPr>
          <a:xfrm>
            <a:off x="1708688" y="1561920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ylinder 104">
            <a:extLst>
              <a:ext uri="{FF2B5EF4-FFF2-40B4-BE49-F238E27FC236}">
                <a16:creationId xmlns:a16="http://schemas.microsoft.com/office/drawing/2014/main" id="{F5610633-3914-445F-BF34-DF5E67A7A247}"/>
              </a:ext>
            </a:extLst>
          </p:cNvPr>
          <p:cNvSpPr/>
          <p:nvPr/>
        </p:nvSpPr>
        <p:spPr>
          <a:xfrm>
            <a:off x="1530443" y="1562081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Cylinder 105">
            <a:extLst>
              <a:ext uri="{FF2B5EF4-FFF2-40B4-BE49-F238E27FC236}">
                <a16:creationId xmlns:a16="http://schemas.microsoft.com/office/drawing/2014/main" id="{97225E7E-CECC-4FFA-8FEB-20504F5D9F30}"/>
              </a:ext>
            </a:extLst>
          </p:cNvPr>
          <p:cNvSpPr/>
          <p:nvPr/>
        </p:nvSpPr>
        <p:spPr>
          <a:xfrm>
            <a:off x="1337590" y="1567370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ylinder 106">
            <a:extLst>
              <a:ext uri="{FF2B5EF4-FFF2-40B4-BE49-F238E27FC236}">
                <a16:creationId xmlns:a16="http://schemas.microsoft.com/office/drawing/2014/main" id="{C291ED24-ED9E-4DDA-AD7B-178DAC9CFA6F}"/>
              </a:ext>
            </a:extLst>
          </p:cNvPr>
          <p:cNvSpPr/>
          <p:nvPr/>
        </p:nvSpPr>
        <p:spPr>
          <a:xfrm>
            <a:off x="2195648" y="1604499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Cylinder 108">
            <a:extLst>
              <a:ext uri="{FF2B5EF4-FFF2-40B4-BE49-F238E27FC236}">
                <a16:creationId xmlns:a16="http://schemas.microsoft.com/office/drawing/2014/main" id="{AA361D71-A29D-4616-A6E5-EE3D545383E5}"/>
              </a:ext>
            </a:extLst>
          </p:cNvPr>
          <p:cNvSpPr/>
          <p:nvPr/>
        </p:nvSpPr>
        <p:spPr>
          <a:xfrm>
            <a:off x="2015909" y="1610451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ylinder 110">
            <a:extLst>
              <a:ext uri="{FF2B5EF4-FFF2-40B4-BE49-F238E27FC236}">
                <a16:creationId xmlns:a16="http://schemas.microsoft.com/office/drawing/2014/main" id="{C531A808-C5FD-4F89-81BC-B75B7DE17660}"/>
              </a:ext>
            </a:extLst>
          </p:cNvPr>
          <p:cNvSpPr/>
          <p:nvPr/>
        </p:nvSpPr>
        <p:spPr>
          <a:xfrm>
            <a:off x="1829030" y="1610040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ylinder 112">
            <a:extLst>
              <a:ext uri="{FF2B5EF4-FFF2-40B4-BE49-F238E27FC236}">
                <a16:creationId xmlns:a16="http://schemas.microsoft.com/office/drawing/2014/main" id="{04B8EFCF-230C-45CD-87CB-1D45CCCE8761}"/>
              </a:ext>
            </a:extLst>
          </p:cNvPr>
          <p:cNvSpPr/>
          <p:nvPr/>
        </p:nvSpPr>
        <p:spPr>
          <a:xfrm>
            <a:off x="1642284" y="1607640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Cylinder 114">
            <a:extLst>
              <a:ext uri="{FF2B5EF4-FFF2-40B4-BE49-F238E27FC236}">
                <a16:creationId xmlns:a16="http://schemas.microsoft.com/office/drawing/2014/main" id="{F6EB0440-10B3-4EA1-8FCF-A41C33D4BBB1}"/>
              </a:ext>
            </a:extLst>
          </p:cNvPr>
          <p:cNvSpPr/>
          <p:nvPr/>
        </p:nvSpPr>
        <p:spPr>
          <a:xfrm>
            <a:off x="1464039" y="1607801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Cylinder 116">
            <a:extLst>
              <a:ext uri="{FF2B5EF4-FFF2-40B4-BE49-F238E27FC236}">
                <a16:creationId xmlns:a16="http://schemas.microsoft.com/office/drawing/2014/main" id="{6A9D988F-1B75-4423-803F-9553C2E06A42}"/>
              </a:ext>
            </a:extLst>
          </p:cNvPr>
          <p:cNvSpPr/>
          <p:nvPr/>
        </p:nvSpPr>
        <p:spPr>
          <a:xfrm>
            <a:off x="1278935" y="1613090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ylinder 118">
            <a:extLst>
              <a:ext uri="{FF2B5EF4-FFF2-40B4-BE49-F238E27FC236}">
                <a16:creationId xmlns:a16="http://schemas.microsoft.com/office/drawing/2014/main" id="{2366235E-6CEF-4074-953A-6A12C7DF8156}"/>
              </a:ext>
            </a:extLst>
          </p:cNvPr>
          <p:cNvSpPr/>
          <p:nvPr/>
        </p:nvSpPr>
        <p:spPr>
          <a:xfrm>
            <a:off x="2136866" y="1660488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Cylinder 119">
            <a:extLst>
              <a:ext uri="{FF2B5EF4-FFF2-40B4-BE49-F238E27FC236}">
                <a16:creationId xmlns:a16="http://schemas.microsoft.com/office/drawing/2014/main" id="{62D8D37D-44B2-4032-A7A0-E5CC83E47C81}"/>
              </a:ext>
            </a:extLst>
          </p:cNvPr>
          <p:cNvSpPr/>
          <p:nvPr/>
        </p:nvSpPr>
        <p:spPr>
          <a:xfrm>
            <a:off x="1957127" y="1666440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Cylinder 120">
            <a:extLst>
              <a:ext uri="{FF2B5EF4-FFF2-40B4-BE49-F238E27FC236}">
                <a16:creationId xmlns:a16="http://schemas.microsoft.com/office/drawing/2014/main" id="{545D7EEE-B1AB-414B-A8FD-F70805079F57}"/>
              </a:ext>
            </a:extLst>
          </p:cNvPr>
          <p:cNvSpPr/>
          <p:nvPr/>
        </p:nvSpPr>
        <p:spPr>
          <a:xfrm>
            <a:off x="1770248" y="1666029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Cylinder 122">
            <a:extLst>
              <a:ext uri="{FF2B5EF4-FFF2-40B4-BE49-F238E27FC236}">
                <a16:creationId xmlns:a16="http://schemas.microsoft.com/office/drawing/2014/main" id="{D5174620-57B1-41C9-854D-BF0FAD98337A}"/>
              </a:ext>
            </a:extLst>
          </p:cNvPr>
          <p:cNvSpPr/>
          <p:nvPr/>
        </p:nvSpPr>
        <p:spPr>
          <a:xfrm>
            <a:off x="1583502" y="1663629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ylinder 123">
            <a:extLst>
              <a:ext uri="{FF2B5EF4-FFF2-40B4-BE49-F238E27FC236}">
                <a16:creationId xmlns:a16="http://schemas.microsoft.com/office/drawing/2014/main" id="{6A71C80E-249B-42B9-A85B-71540CF05895}"/>
              </a:ext>
            </a:extLst>
          </p:cNvPr>
          <p:cNvSpPr/>
          <p:nvPr/>
        </p:nvSpPr>
        <p:spPr>
          <a:xfrm>
            <a:off x="1405257" y="1663790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ylinder 124">
            <a:extLst>
              <a:ext uri="{FF2B5EF4-FFF2-40B4-BE49-F238E27FC236}">
                <a16:creationId xmlns:a16="http://schemas.microsoft.com/office/drawing/2014/main" id="{AAF9E903-6846-4274-A4DA-4915E27F099D}"/>
              </a:ext>
            </a:extLst>
          </p:cNvPr>
          <p:cNvSpPr/>
          <p:nvPr/>
        </p:nvSpPr>
        <p:spPr>
          <a:xfrm>
            <a:off x="1220153" y="1669079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Cylinder 128">
            <a:extLst>
              <a:ext uri="{FF2B5EF4-FFF2-40B4-BE49-F238E27FC236}">
                <a16:creationId xmlns:a16="http://schemas.microsoft.com/office/drawing/2014/main" id="{42D46236-806E-4F52-81D2-53A0762DA8E5}"/>
              </a:ext>
            </a:extLst>
          </p:cNvPr>
          <p:cNvSpPr/>
          <p:nvPr/>
        </p:nvSpPr>
        <p:spPr>
          <a:xfrm>
            <a:off x="2063079" y="1704771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Cylinder 131">
            <a:extLst>
              <a:ext uri="{FF2B5EF4-FFF2-40B4-BE49-F238E27FC236}">
                <a16:creationId xmlns:a16="http://schemas.microsoft.com/office/drawing/2014/main" id="{2430F5BF-0ADF-4580-944B-55D14E0B5337}"/>
              </a:ext>
            </a:extLst>
          </p:cNvPr>
          <p:cNvSpPr/>
          <p:nvPr/>
        </p:nvSpPr>
        <p:spPr>
          <a:xfrm>
            <a:off x="1883340" y="1710723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Cylinder 132">
            <a:extLst>
              <a:ext uri="{FF2B5EF4-FFF2-40B4-BE49-F238E27FC236}">
                <a16:creationId xmlns:a16="http://schemas.microsoft.com/office/drawing/2014/main" id="{5D478327-9642-436F-9D32-DEC04FF30AFC}"/>
              </a:ext>
            </a:extLst>
          </p:cNvPr>
          <p:cNvSpPr/>
          <p:nvPr/>
        </p:nvSpPr>
        <p:spPr>
          <a:xfrm>
            <a:off x="1696461" y="1710312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Cylinder 134">
            <a:extLst>
              <a:ext uri="{FF2B5EF4-FFF2-40B4-BE49-F238E27FC236}">
                <a16:creationId xmlns:a16="http://schemas.microsoft.com/office/drawing/2014/main" id="{78CD5F91-BC8A-49FB-A21C-1EE1E86B3181}"/>
              </a:ext>
            </a:extLst>
          </p:cNvPr>
          <p:cNvSpPr/>
          <p:nvPr/>
        </p:nvSpPr>
        <p:spPr>
          <a:xfrm>
            <a:off x="1509715" y="1707912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ylinder 135">
            <a:extLst>
              <a:ext uri="{FF2B5EF4-FFF2-40B4-BE49-F238E27FC236}">
                <a16:creationId xmlns:a16="http://schemas.microsoft.com/office/drawing/2014/main" id="{CB1983DC-3F60-4860-BBC3-26A83B353EFE}"/>
              </a:ext>
            </a:extLst>
          </p:cNvPr>
          <p:cNvSpPr/>
          <p:nvPr/>
        </p:nvSpPr>
        <p:spPr>
          <a:xfrm>
            <a:off x="1331470" y="1708073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ylinder 137">
            <a:extLst>
              <a:ext uri="{FF2B5EF4-FFF2-40B4-BE49-F238E27FC236}">
                <a16:creationId xmlns:a16="http://schemas.microsoft.com/office/drawing/2014/main" id="{A21D77C5-6E2E-47A0-832E-4019D90CE04B}"/>
              </a:ext>
            </a:extLst>
          </p:cNvPr>
          <p:cNvSpPr/>
          <p:nvPr/>
        </p:nvSpPr>
        <p:spPr>
          <a:xfrm>
            <a:off x="1146366" y="1713362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Cylinder 138">
            <a:extLst>
              <a:ext uri="{FF2B5EF4-FFF2-40B4-BE49-F238E27FC236}">
                <a16:creationId xmlns:a16="http://schemas.microsoft.com/office/drawing/2014/main" id="{863C5176-731B-4B86-A6B7-2BED7678C496}"/>
              </a:ext>
            </a:extLst>
          </p:cNvPr>
          <p:cNvSpPr/>
          <p:nvPr/>
        </p:nvSpPr>
        <p:spPr>
          <a:xfrm>
            <a:off x="2000395" y="1752708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Cylinder 140">
            <a:extLst>
              <a:ext uri="{FF2B5EF4-FFF2-40B4-BE49-F238E27FC236}">
                <a16:creationId xmlns:a16="http://schemas.microsoft.com/office/drawing/2014/main" id="{8C2CE47D-4698-4BA3-A31D-183031ABB585}"/>
              </a:ext>
            </a:extLst>
          </p:cNvPr>
          <p:cNvSpPr/>
          <p:nvPr/>
        </p:nvSpPr>
        <p:spPr>
          <a:xfrm>
            <a:off x="1820656" y="1758660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Cylinder 141">
            <a:extLst>
              <a:ext uri="{FF2B5EF4-FFF2-40B4-BE49-F238E27FC236}">
                <a16:creationId xmlns:a16="http://schemas.microsoft.com/office/drawing/2014/main" id="{81BE702A-6EC7-463D-9461-D38A74FF64CE}"/>
              </a:ext>
            </a:extLst>
          </p:cNvPr>
          <p:cNvSpPr/>
          <p:nvPr/>
        </p:nvSpPr>
        <p:spPr>
          <a:xfrm>
            <a:off x="1633777" y="1758249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Cylinder 143">
            <a:extLst>
              <a:ext uri="{FF2B5EF4-FFF2-40B4-BE49-F238E27FC236}">
                <a16:creationId xmlns:a16="http://schemas.microsoft.com/office/drawing/2014/main" id="{ADF06B36-0B7C-4DB8-9682-5F30C4217C73}"/>
              </a:ext>
            </a:extLst>
          </p:cNvPr>
          <p:cNvSpPr/>
          <p:nvPr/>
        </p:nvSpPr>
        <p:spPr>
          <a:xfrm>
            <a:off x="1447031" y="1755849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Cylinder 144">
            <a:extLst>
              <a:ext uri="{FF2B5EF4-FFF2-40B4-BE49-F238E27FC236}">
                <a16:creationId xmlns:a16="http://schemas.microsoft.com/office/drawing/2014/main" id="{F6157261-C03E-4A7B-8AA0-31DC43ABDDDF}"/>
              </a:ext>
            </a:extLst>
          </p:cNvPr>
          <p:cNvSpPr/>
          <p:nvPr/>
        </p:nvSpPr>
        <p:spPr>
          <a:xfrm>
            <a:off x="1268786" y="1756010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Cylinder 145">
            <a:extLst>
              <a:ext uri="{FF2B5EF4-FFF2-40B4-BE49-F238E27FC236}">
                <a16:creationId xmlns:a16="http://schemas.microsoft.com/office/drawing/2014/main" id="{F6F9A0C6-ADF9-4572-BE5C-438804B4EFF6}"/>
              </a:ext>
            </a:extLst>
          </p:cNvPr>
          <p:cNvSpPr/>
          <p:nvPr/>
        </p:nvSpPr>
        <p:spPr>
          <a:xfrm>
            <a:off x="1083682" y="1761299"/>
            <a:ext cx="187377" cy="643179"/>
          </a:xfrm>
          <a:prstGeom prst="can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E550C7B5-BE99-4D24-A675-3106D6563595}"/>
              </a:ext>
            </a:extLst>
          </p:cNvPr>
          <p:cNvSpPr/>
          <p:nvPr/>
        </p:nvSpPr>
        <p:spPr>
          <a:xfrm>
            <a:off x="474850" y="949860"/>
            <a:ext cx="671516" cy="396385"/>
          </a:xfrm>
          <a:prstGeom prst="roundRect">
            <a:avLst>
              <a:gd name="adj" fmla="val 40741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D016EA8D-C34F-4666-B627-BE3705DAF5EC}"/>
              </a:ext>
            </a:extLst>
          </p:cNvPr>
          <p:cNvCxnSpPr>
            <a:cxnSpLocks/>
          </p:cNvCxnSpPr>
          <p:nvPr/>
        </p:nvCxnSpPr>
        <p:spPr>
          <a:xfrm>
            <a:off x="1246947" y="946880"/>
            <a:ext cx="0" cy="3963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AC1F548B-8512-47EF-AFD4-4602362A5E1D}"/>
              </a:ext>
            </a:extLst>
          </p:cNvPr>
          <p:cNvSpPr txBox="1"/>
          <p:nvPr/>
        </p:nvSpPr>
        <p:spPr>
          <a:xfrm>
            <a:off x="1246946" y="925610"/>
            <a:ext cx="7463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thickness</a:t>
            </a:r>
          </a:p>
        </p:txBody>
      </p:sp>
      <p:cxnSp>
        <p:nvCxnSpPr>
          <p:cNvPr id="156" name="Connector: Curved 155">
            <a:extLst>
              <a:ext uri="{FF2B5EF4-FFF2-40B4-BE49-F238E27FC236}">
                <a16:creationId xmlns:a16="http://schemas.microsoft.com/office/drawing/2014/main" id="{582E8545-DE99-4BDA-8F47-34AC361A5D51}"/>
              </a:ext>
            </a:extLst>
          </p:cNvPr>
          <p:cNvCxnSpPr>
            <a:cxnSpLocks/>
            <a:stCxn id="146" idx="1"/>
          </p:cNvCxnSpPr>
          <p:nvPr/>
        </p:nvCxnSpPr>
        <p:spPr>
          <a:xfrm rot="16200000" flipV="1">
            <a:off x="805232" y="1389159"/>
            <a:ext cx="375248" cy="36903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7F625FF8-3B09-4CFA-A23D-DAFDC04C2D30}"/>
              </a:ext>
            </a:extLst>
          </p:cNvPr>
          <p:cNvCxnSpPr>
            <a:cxnSpLocks/>
          </p:cNvCxnSpPr>
          <p:nvPr/>
        </p:nvCxnSpPr>
        <p:spPr>
          <a:xfrm flipV="1">
            <a:off x="2170284" y="1442365"/>
            <a:ext cx="447371" cy="32558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4D72A8DA-2060-46CE-B3F6-5127381A0EAD}"/>
              </a:ext>
            </a:extLst>
          </p:cNvPr>
          <p:cNvCxnSpPr>
            <a:cxnSpLocks/>
          </p:cNvCxnSpPr>
          <p:nvPr/>
        </p:nvCxnSpPr>
        <p:spPr>
          <a:xfrm flipV="1">
            <a:off x="2170158" y="2059619"/>
            <a:ext cx="447371" cy="32558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59C57B5C-E266-46B5-BDF4-2EE51C611A38}"/>
              </a:ext>
            </a:extLst>
          </p:cNvPr>
          <p:cNvCxnSpPr>
            <a:cxnSpLocks/>
          </p:cNvCxnSpPr>
          <p:nvPr/>
        </p:nvCxnSpPr>
        <p:spPr>
          <a:xfrm flipV="1">
            <a:off x="1116411" y="1432828"/>
            <a:ext cx="429780" cy="32847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7D95A8D6-0E68-4EDB-817E-C7AFC713BB3D}"/>
              </a:ext>
            </a:extLst>
          </p:cNvPr>
          <p:cNvCxnSpPr>
            <a:stCxn id="84" idx="1"/>
            <a:endCxn id="77" idx="1"/>
          </p:cNvCxnSpPr>
          <p:nvPr/>
        </p:nvCxnSpPr>
        <p:spPr>
          <a:xfrm flipV="1">
            <a:off x="1607151" y="1427124"/>
            <a:ext cx="100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FB0DC2A8-1E14-4C63-A9D9-546148BA2B3F}"/>
              </a:ext>
            </a:extLst>
          </p:cNvPr>
          <p:cNvCxnSpPr/>
          <p:nvPr/>
        </p:nvCxnSpPr>
        <p:spPr>
          <a:xfrm flipV="1">
            <a:off x="1101597" y="1800579"/>
            <a:ext cx="100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D4349953-7BF5-4F91-BD10-3CB59AC6DB49}"/>
              </a:ext>
            </a:extLst>
          </p:cNvPr>
          <p:cNvCxnSpPr/>
          <p:nvPr/>
        </p:nvCxnSpPr>
        <p:spPr>
          <a:xfrm flipV="1">
            <a:off x="1116411" y="2394973"/>
            <a:ext cx="1008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64C8BA9D-894C-44CD-B0A7-D5FF1E15992E}"/>
              </a:ext>
            </a:extLst>
          </p:cNvPr>
          <p:cNvCxnSpPr>
            <a:cxnSpLocks/>
          </p:cNvCxnSpPr>
          <p:nvPr/>
        </p:nvCxnSpPr>
        <p:spPr>
          <a:xfrm>
            <a:off x="2147424" y="1790808"/>
            <a:ext cx="0" cy="6120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96C75AB9-C4BC-4035-A8C7-2B1A7820DCE1}"/>
              </a:ext>
            </a:extLst>
          </p:cNvPr>
          <p:cNvCxnSpPr>
            <a:cxnSpLocks/>
          </p:cNvCxnSpPr>
          <p:nvPr/>
        </p:nvCxnSpPr>
        <p:spPr>
          <a:xfrm>
            <a:off x="2635143" y="1432828"/>
            <a:ext cx="0" cy="6120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CD59C498-5563-45A3-81DA-595A875E4F06}"/>
              </a:ext>
            </a:extLst>
          </p:cNvPr>
          <p:cNvCxnSpPr>
            <a:cxnSpLocks/>
          </p:cNvCxnSpPr>
          <p:nvPr/>
        </p:nvCxnSpPr>
        <p:spPr>
          <a:xfrm>
            <a:off x="1083682" y="1806450"/>
            <a:ext cx="0" cy="61200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4" name="Arrow: Down 173">
            <a:extLst>
              <a:ext uri="{FF2B5EF4-FFF2-40B4-BE49-F238E27FC236}">
                <a16:creationId xmlns:a16="http://schemas.microsoft.com/office/drawing/2014/main" id="{A639A16E-BBB4-4C72-8382-368CDB4ED3F3}"/>
              </a:ext>
            </a:extLst>
          </p:cNvPr>
          <p:cNvSpPr/>
          <p:nvPr/>
        </p:nvSpPr>
        <p:spPr>
          <a:xfrm>
            <a:off x="1805961" y="1224758"/>
            <a:ext cx="187377" cy="404734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Title 8">
            <a:extLst>
              <a:ext uri="{FF2B5EF4-FFF2-40B4-BE49-F238E27FC236}">
                <a16:creationId xmlns:a16="http://schemas.microsoft.com/office/drawing/2014/main" id="{CEAAAFE8-323D-430F-AE6C-D24B03E2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75" y="128588"/>
            <a:ext cx="5975350" cy="471487"/>
          </a:xfrm>
        </p:spPr>
        <p:txBody>
          <a:bodyPr>
            <a:normAutofit/>
          </a:bodyPr>
          <a:lstStyle/>
          <a:p>
            <a:pPr algn="l"/>
            <a:r>
              <a:rPr lang="en-GB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 and Discussion</a:t>
            </a:r>
            <a:endParaRPr lang="it-IT" sz="1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F8F3C2A-7D91-4B7C-B5DB-63DBEF087752}"/>
              </a:ext>
            </a:extLst>
          </p:cNvPr>
          <p:cNvSpPr/>
          <p:nvPr/>
        </p:nvSpPr>
        <p:spPr>
          <a:xfrm>
            <a:off x="3085903" y="716048"/>
            <a:ext cx="634621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900" b="0" dirty="0">
                <a:latin typeface="Times New Roman" panose="02020603050405020304" pitchFamily="18" charset="0"/>
              </a:rPr>
              <a:t>[7]	A process-structure-performance modeling for thermoplastic polymers via material extrusion additive manufacturing</a:t>
            </a:r>
            <a:endParaRPr lang="it-IT" sz="900" b="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31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"/>
                            </p:stCondLst>
                            <p:childTnLst>
                              <p:par>
                                <p:cTn id="3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000"/>
                            </p:stCondLst>
                            <p:childTnLst>
                              <p:par>
                                <p:cTn id="3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Graphic spid="75" grpId="0">
        <p:bldAsOne/>
      </p:bldGraphic>
      <p:bldP spid="77" grpId="0" animBg="1"/>
      <p:bldP spid="78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86" grpId="0" animBg="1"/>
      <p:bldP spid="87" grpId="0" animBg="1"/>
      <p:bldP spid="89" grpId="0" animBg="1"/>
      <p:bldP spid="90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5" grpId="0" animBg="1"/>
      <p:bldP spid="106" grpId="0" animBg="1"/>
      <p:bldP spid="107" grpId="0" animBg="1"/>
      <p:bldP spid="109" grpId="0" animBg="1"/>
      <p:bldP spid="111" grpId="0" animBg="1"/>
      <p:bldP spid="113" grpId="0" animBg="1"/>
      <p:bldP spid="115" grpId="0" animBg="1"/>
      <p:bldP spid="117" grpId="0" animBg="1"/>
      <p:bldP spid="119" grpId="0" animBg="1"/>
      <p:bldP spid="120" grpId="0" animBg="1"/>
      <p:bldP spid="121" grpId="0" animBg="1"/>
      <p:bldP spid="123" grpId="0" animBg="1"/>
      <p:bldP spid="124" grpId="0" animBg="1"/>
      <p:bldP spid="125" grpId="0" animBg="1"/>
      <p:bldP spid="129" grpId="0" animBg="1"/>
      <p:bldP spid="132" grpId="0" animBg="1"/>
      <p:bldP spid="133" grpId="0" animBg="1"/>
      <p:bldP spid="135" grpId="0" animBg="1"/>
      <p:bldP spid="136" grpId="0" animBg="1"/>
      <p:bldP spid="138" grpId="0" animBg="1"/>
      <p:bldP spid="139" grpId="0" animBg="1"/>
      <p:bldP spid="141" grpId="0" animBg="1"/>
      <p:bldP spid="142" grpId="0" animBg="1"/>
      <p:bldP spid="144" grpId="0" animBg="1"/>
      <p:bldP spid="145" grpId="0" animBg="1"/>
      <p:bldP spid="146" grpId="0" animBg="1"/>
      <p:bldP spid="150" grpId="0" animBg="1"/>
      <p:bldP spid="155" grpId="0"/>
      <p:bldP spid="1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8" name="Table 107">
            <a:extLst>
              <a:ext uri="{FF2B5EF4-FFF2-40B4-BE49-F238E27FC236}">
                <a16:creationId xmlns:a16="http://schemas.microsoft.com/office/drawing/2014/main" id="{D24CAA1A-C2B5-4BA4-AC8B-BD5103F2A2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694158"/>
              </p:ext>
            </p:extLst>
          </p:nvPr>
        </p:nvGraphicFramePr>
        <p:xfrm>
          <a:off x="628650" y="1189315"/>
          <a:ext cx="2879991" cy="1482565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845042">
                  <a:extLst>
                    <a:ext uri="{9D8B030D-6E8A-4147-A177-3AD203B41FA5}">
                      <a16:colId xmlns:a16="http://schemas.microsoft.com/office/drawing/2014/main" val="1375187553"/>
                    </a:ext>
                  </a:extLst>
                </a:gridCol>
                <a:gridCol w="1034949">
                  <a:extLst>
                    <a:ext uri="{9D8B030D-6E8A-4147-A177-3AD203B41FA5}">
                      <a16:colId xmlns:a16="http://schemas.microsoft.com/office/drawing/2014/main" val="683416638"/>
                    </a:ext>
                  </a:extLst>
                </a:gridCol>
              </a:tblGrid>
              <a:tr h="21179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1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material extrusion process parameters</a:t>
                      </a:r>
                      <a:endParaRPr lang="en-US" sz="105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91769"/>
                  </a:ext>
                </a:extLst>
              </a:tr>
              <a:tr h="2117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Extrusion temperature </a:t>
                      </a:r>
                      <a:r>
                        <a:rPr lang="en-US" sz="105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900" b="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</a:t>
                      </a:r>
                      <a:endParaRPr lang="en-US" sz="14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270˚C</a:t>
                      </a:r>
                      <a:endParaRPr lang="en-US" sz="14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9209949"/>
                  </a:ext>
                </a:extLst>
              </a:tr>
              <a:tr h="2117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Envelope temperature </a:t>
                      </a:r>
                      <a:r>
                        <a:rPr lang="en-US" sz="105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9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US" sz="14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70˚C</a:t>
                      </a:r>
                      <a:endParaRPr lang="en-US" sz="14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1127227"/>
                  </a:ext>
                </a:extLst>
              </a:tr>
              <a:tr h="2117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Extrusion flow rate U</a:t>
                      </a:r>
                      <a:endParaRPr lang="en-US" sz="14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(mils)</a:t>
                      </a:r>
                      <a:endParaRPr lang="en-US" sz="14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0359852"/>
                  </a:ext>
                </a:extLst>
              </a:tr>
              <a:tr h="2117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Extruded fiber height H</a:t>
                      </a:r>
                      <a:endParaRPr lang="en-US" sz="14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0.254 mm</a:t>
                      </a:r>
                      <a:endParaRPr lang="en-US" sz="14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0822365"/>
                  </a:ext>
                </a:extLst>
              </a:tr>
              <a:tr h="2117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Extrusion nozzle diameter D</a:t>
                      </a:r>
                      <a:endParaRPr lang="en-US" sz="14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0.305 mm</a:t>
                      </a:r>
                      <a:endParaRPr lang="en-US" sz="14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5288984"/>
                  </a:ext>
                </a:extLst>
              </a:tr>
              <a:tr h="2117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Print speed V</a:t>
                      </a:r>
                      <a:endParaRPr lang="en-US" sz="14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12.7 mm/s</a:t>
                      </a:r>
                      <a:endParaRPr lang="en-US" sz="14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8948959"/>
                  </a:ext>
                </a:extLst>
              </a:tr>
            </a:tbl>
          </a:graphicData>
        </a:graphic>
      </p:graphicFrame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6E54D9FB-6AF4-4C61-84A3-33B1964D05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95181"/>
              </p:ext>
            </p:extLst>
          </p:nvPr>
        </p:nvGraphicFramePr>
        <p:xfrm>
          <a:off x="628829" y="2849263"/>
          <a:ext cx="2879812" cy="1482564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982154">
                  <a:extLst>
                    <a:ext uri="{9D8B030D-6E8A-4147-A177-3AD203B41FA5}">
                      <a16:colId xmlns:a16="http://schemas.microsoft.com/office/drawing/2014/main" val="2925744509"/>
                    </a:ext>
                  </a:extLst>
                </a:gridCol>
                <a:gridCol w="897658">
                  <a:extLst>
                    <a:ext uri="{9D8B030D-6E8A-4147-A177-3AD203B41FA5}">
                      <a16:colId xmlns:a16="http://schemas.microsoft.com/office/drawing/2014/main" val="2778063934"/>
                    </a:ext>
                  </a:extLst>
                </a:gridCol>
              </a:tblGrid>
              <a:tr h="430011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Properties of acrylonitrile butadiene styrene (ABS)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04217"/>
                  </a:ext>
                </a:extLst>
              </a:tr>
              <a:tr h="20751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Young’s modulus E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2230 MPa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6071328"/>
                  </a:ext>
                </a:extLst>
              </a:tr>
              <a:tr h="20751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Density ρ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1050 kg/m</a:t>
                      </a:r>
                      <a:r>
                        <a:rPr lang="en-US" sz="1100" b="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 b="0" baseline="30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5050104"/>
                  </a:ext>
                </a:extLst>
              </a:tr>
              <a:tr h="20751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Viscosity η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5100 </a:t>
                      </a:r>
                      <a:r>
                        <a:rPr lang="en-US" sz="11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Pa⋅s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9222678"/>
                  </a:ext>
                </a:extLst>
              </a:tr>
              <a:tr h="43001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Temperature-dependent surface tension Λ ( at T=70 ˚C)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0.029 N/m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5702814"/>
                  </a:ext>
                </a:extLst>
              </a:tr>
            </a:tbl>
          </a:graphicData>
        </a:graphic>
      </p:graphicFrame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0C7F22D1-CE28-4BDD-A352-6CA833D6A1E4}"/>
              </a:ext>
            </a:extLst>
          </p:cNvPr>
          <p:cNvCxnSpPr>
            <a:cxnSpLocks/>
          </p:cNvCxnSpPr>
          <p:nvPr/>
        </p:nvCxnSpPr>
        <p:spPr>
          <a:xfrm>
            <a:off x="5283824" y="4205397"/>
            <a:ext cx="2592000" cy="0"/>
          </a:xfrm>
          <a:prstGeom prst="line">
            <a:avLst/>
          </a:prstGeom>
          <a:ln w="95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A9347BE-0AAD-4150-8E4F-6032A386D8A9}"/>
              </a:ext>
            </a:extLst>
          </p:cNvPr>
          <p:cNvCxnSpPr>
            <a:cxnSpLocks/>
          </p:cNvCxnSpPr>
          <p:nvPr/>
        </p:nvCxnSpPr>
        <p:spPr>
          <a:xfrm flipV="1">
            <a:off x="5288904" y="3166983"/>
            <a:ext cx="0" cy="1044000"/>
          </a:xfrm>
          <a:prstGeom prst="straightConnector1">
            <a:avLst/>
          </a:prstGeom>
          <a:ln w="9525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420BFEA2-C3D0-463E-8B17-C8497E2DEA65}"/>
              </a:ext>
            </a:extLst>
          </p:cNvPr>
          <p:cNvCxnSpPr>
            <a:cxnSpLocks/>
          </p:cNvCxnSpPr>
          <p:nvPr/>
        </p:nvCxnSpPr>
        <p:spPr>
          <a:xfrm flipV="1">
            <a:off x="5291444" y="3351134"/>
            <a:ext cx="411480" cy="854263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358CF2FA-1B7B-4BCB-8AA3-DE3891CFC6CB}"/>
              </a:ext>
            </a:extLst>
          </p:cNvPr>
          <p:cNvCxnSpPr>
            <a:cxnSpLocks/>
          </p:cNvCxnSpPr>
          <p:nvPr/>
        </p:nvCxnSpPr>
        <p:spPr>
          <a:xfrm>
            <a:off x="7299716" y="4205397"/>
            <a:ext cx="828000" cy="0"/>
          </a:xfrm>
          <a:prstGeom prst="straightConnector1">
            <a:avLst/>
          </a:prstGeom>
          <a:ln w="9525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CEA9CA7E-0C33-44B8-98B1-DAA4B408AE69}"/>
              </a:ext>
            </a:extLst>
          </p:cNvPr>
          <p:cNvCxnSpPr>
            <a:cxnSpLocks/>
          </p:cNvCxnSpPr>
          <p:nvPr/>
        </p:nvCxnSpPr>
        <p:spPr>
          <a:xfrm>
            <a:off x="5291444" y="3901806"/>
            <a:ext cx="2556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E53FE5C3-6860-46A6-A2D4-5A818FEB7AAA}"/>
              </a:ext>
            </a:extLst>
          </p:cNvPr>
          <p:cNvCxnSpPr>
            <a:cxnSpLocks/>
          </p:cNvCxnSpPr>
          <p:nvPr/>
        </p:nvCxnSpPr>
        <p:spPr>
          <a:xfrm>
            <a:off x="5283824" y="3588127"/>
            <a:ext cx="2556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7A191285-D6E1-4FA2-AC94-E4F9F9E140EA}"/>
              </a:ext>
            </a:extLst>
          </p:cNvPr>
          <p:cNvCxnSpPr>
            <a:cxnSpLocks/>
          </p:cNvCxnSpPr>
          <p:nvPr/>
        </p:nvCxnSpPr>
        <p:spPr>
          <a:xfrm>
            <a:off x="5291444" y="3273918"/>
            <a:ext cx="2556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E7827B47-0E0E-4862-9C19-4E10C5AC9BC4}"/>
              </a:ext>
            </a:extLst>
          </p:cNvPr>
          <p:cNvCxnSpPr>
            <a:cxnSpLocks/>
          </p:cNvCxnSpPr>
          <p:nvPr/>
        </p:nvCxnSpPr>
        <p:spPr>
          <a:xfrm>
            <a:off x="5648568" y="3286618"/>
            <a:ext cx="0" cy="93147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6E4881EF-F6DF-4E82-947E-479823A1D34D}"/>
              </a:ext>
            </a:extLst>
          </p:cNvPr>
          <p:cNvCxnSpPr>
            <a:cxnSpLocks/>
          </p:cNvCxnSpPr>
          <p:nvPr/>
        </p:nvCxnSpPr>
        <p:spPr>
          <a:xfrm>
            <a:off x="6020424" y="3286617"/>
            <a:ext cx="0" cy="93147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591C4901-466E-4051-A898-5E74D978A488}"/>
              </a:ext>
            </a:extLst>
          </p:cNvPr>
          <p:cNvCxnSpPr>
            <a:cxnSpLocks/>
          </p:cNvCxnSpPr>
          <p:nvPr/>
        </p:nvCxnSpPr>
        <p:spPr>
          <a:xfrm>
            <a:off x="6386184" y="3286616"/>
            <a:ext cx="0" cy="93147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414096E4-7D03-43A8-BC1A-E500D8D8D0A7}"/>
              </a:ext>
            </a:extLst>
          </p:cNvPr>
          <p:cNvCxnSpPr>
            <a:cxnSpLocks/>
          </p:cNvCxnSpPr>
          <p:nvPr/>
        </p:nvCxnSpPr>
        <p:spPr>
          <a:xfrm>
            <a:off x="6764136" y="3273917"/>
            <a:ext cx="0" cy="93147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4064F485-75B8-4E99-AED4-88F725205B94}"/>
              </a:ext>
            </a:extLst>
          </p:cNvPr>
          <p:cNvCxnSpPr>
            <a:cxnSpLocks/>
          </p:cNvCxnSpPr>
          <p:nvPr/>
        </p:nvCxnSpPr>
        <p:spPr>
          <a:xfrm>
            <a:off x="7135992" y="3273917"/>
            <a:ext cx="0" cy="93147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39872846-44EA-4EF1-BFAE-03C5949D2801}"/>
              </a:ext>
            </a:extLst>
          </p:cNvPr>
          <p:cNvCxnSpPr>
            <a:cxnSpLocks/>
          </p:cNvCxnSpPr>
          <p:nvPr/>
        </p:nvCxnSpPr>
        <p:spPr>
          <a:xfrm>
            <a:off x="7498704" y="3286615"/>
            <a:ext cx="0" cy="93147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FC766536-C8A0-4EA8-BC5A-FC28B544D7C5}"/>
              </a:ext>
            </a:extLst>
          </p:cNvPr>
          <p:cNvSpPr txBox="1"/>
          <p:nvPr/>
        </p:nvSpPr>
        <p:spPr>
          <a:xfrm>
            <a:off x="5155122" y="4181062"/>
            <a:ext cx="298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5E01405B-4B53-4901-85DA-B17E93EB5140}"/>
              </a:ext>
            </a:extLst>
          </p:cNvPr>
          <p:cNvSpPr txBox="1"/>
          <p:nvPr/>
        </p:nvSpPr>
        <p:spPr>
          <a:xfrm>
            <a:off x="5466174" y="4181062"/>
            <a:ext cx="444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0.01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AF1BB10-8230-4DD6-9D97-3ED869B21A97}"/>
              </a:ext>
            </a:extLst>
          </p:cNvPr>
          <p:cNvSpPr txBox="1"/>
          <p:nvPr/>
        </p:nvSpPr>
        <p:spPr>
          <a:xfrm>
            <a:off x="5813800" y="4181062"/>
            <a:ext cx="444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0.02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40A01F30-6359-4942-A1E7-585B31D5B10D}"/>
              </a:ext>
            </a:extLst>
          </p:cNvPr>
          <p:cNvSpPr txBox="1"/>
          <p:nvPr/>
        </p:nvSpPr>
        <p:spPr>
          <a:xfrm>
            <a:off x="6209885" y="4186454"/>
            <a:ext cx="444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0.03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B0A1DF66-AB44-4A31-BB89-934AD2712D90}"/>
              </a:ext>
            </a:extLst>
          </p:cNvPr>
          <p:cNvSpPr txBox="1"/>
          <p:nvPr/>
        </p:nvSpPr>
        <p:spPr>
          <a:xfrm>
            <a:off x="6575811" y="4183707"/>
            <a:ext cx="4720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0.04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3CCBFF42-C7BE-4A97-BE58-4153037559DE}"/>
              </a:ext>
            </a:extLst>
          </p:cNvPr>
          <p:cNvSpPr txBox="1"/>
          <p:nvPr/>
        </p:nvSpPr>
        <p:spPr>
          <a:xfrm>
            <a:off x="6934478" y="4186732"/>
            <a:ext cx="4720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0.05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1AD35B3-CCB8-40FF-B4DA-84F9EF7483AD}"/>
              </a:ext>
            </a:extLst>
          </p:cNvPr>
          <p:cNvSpPr txBox="1"/>
          <p:nvPr/>
        </p:nvSpPr>
        <p:spPr>
          <a:xfrm>
            <a:off x="7275144" y="4189757"/>
            <a:ext cx="4720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0.06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AAB4AD8-7DC9-458A-BBE5-349066F8B64A}"/>
              </a:ext>
            </a:extLst>
          </p:cNvPr>
          <p:cNvSpPr txBox="1"/>
          <p:nvPr/>
        </p:nvSpPr>
        <p:spPr>
          <a:xfrm>
            <a:off x="8027073" y="3946604"/>
            <a:ext cx="233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4C550F5-777F-4F8E-9971-FFD7BBF5A255}"/>
              </a:ext>
            </a:extLst>
          </p:cNvPr>
          <p:cNvSpPr txBox="1"/>
          <p:nvPr/>
        </p:nvSpPr>
        <p:spPr>
          <a:xfrm>
            <a:off x="4842987" y="3779825"/>
            <a:ext cx="542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0.004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221A45B-C784-4E63-9455-6F50B9B7F455}"/>
              </a:ext>
            </a:extLst>
          </p:cNvPr>
          <p:cNvSpPr txBox="1"/>
          <p:nvPr/>
        </p:nvSpPr>
        <p:spPr>
          <a:xfrm>
            <a:off x="4842986" y="3486076"/>
            <a:ext cx="542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0.008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54EA58E-19D3-41D5-AAE2-D3BC294BBD35}"/>
              </a:ext>
            </a:extLst>
          </p:cNvPr>
          <p:cNvSpPr txBox="1"/>
          <p:nvPr/>
        </p:nvSpPr>
        <p:spPr>
          <a:xfrm>
            <a:off x="4837280" y="3184465"/>
            <a:ext cx="542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0.012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65C90EA2-5349-4A7E-9263-9ACDFAABD281}"/>
              </a:ext>
            </a:extLst>
          </p:cNvPr>
          <p:cNvSpPr txBox="1"/>
          <p:nvPr/>
        </p:nvSpPr>
        <p:spPr>
          <a:xfrm>
            <a:off x="5258139" y="3010706"/>
            <a:ext cx="623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(×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BE93A77-548A-46A3-B5CD-DDAD2F41EBEB}"/>
              </a:ext>
            </a:extLst>
          </p:cNvPr>
          <p:cNvCxnSpPr>
            <a:cxnSpLocks/>
          </p:cNvCxnSpPr>
          <p:nvPr/>
        </p:nvCxnSpPr>
        <p:spPr>
          <a:xfrm>
            <a:off x="5497184" y="3778265"/>
            <a:ext cx="108712" cy="0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656DDB2C-5408-4486-A59E-FF31136D49D0}"/>
              </a:ext>
            </a:extLst>
          </p:cNvPr>
          <p:cNvCxnSpPr>
            <a:cxnSpLocks/>
          </p:cNvCxnSpPr>
          <p:nvPr/>
        </p:nvCxnSpPr>
        <p:spPr>
          <a:xfrm flipV="1">
            <a:off x="5593704" y="3560430"/>
            <a:ext cx="0" cy="205544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6B676212-5DEA-4D5B-8FCF-596DC816BBB1}"/>
              </a:ext>
            </a:extLst>
          </p:cNvPr>
          <p:cNvSpPr txBox="1"/>
          <p:nvPr/>
        </p:nvSpPr>
        <p:spPr>
          <a:xfrm>
            <a:off x="5419373" y="3719063"/>
            <a:ext cx="298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F0A92978-362E-43DA-8E5A-89A8B90FA693}"/>
              </a:ext>
            </a:extLst>
          </p:cNvPr>
          <p:cNvSpPr txBox="1"/>
          <p:nvPr/>
        </p:nvSpPr>
        <p:spPr>
          <a:xfrm>
            <a:off x="5530552" y="3541029"/>
            <a:ext cx="298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09AC1CEC-08D7-48A3-BC7C-7AC417B781C9}"/>
              </a:ext>
            </a:extLst>
          </p:cNvPr>
          <p:cNvCxnSpPr>
            <a:cxnSpLocks/>
          </p:cNvCxnSpPr>
          <p:nvPr/>
        </p:nvCxnSpPr>
        <p:spPr>
          <a:xfrm>
            <a:off x="7858368" y="3281946"/>
            <a:ext cx="0" cy="93147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C2E510F0-7CAC-4D10-9EBF-38D169373E8F}"/>
              </a:ext>
            </a:extLst>
          </p:cNvPr>
          <p:cNvCxnSpPr>
            <a:cxnSpLocks/>
          </p:cNvCxnSpPr>
          <p:nvPr/>
        </p:nvCxnSpPr>
        <p:spPr>
          <a:xfrm flipH="1">
            <a:off x="5702341" y="3341793"/>
            <a:ext cx="0" cy="86400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Title 8">
            <a:extLst>
              <a:ext uri="{FF2B5EF4-FFF2-40B4-BE49-F238E27FC236}">
                <a16:creationId xmlns:a16="http://schemas.microsoft.com/office/drawing/2014/main" id="{EE5F2626-D90B-48A9-87F5-39C2E9022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75" y="128588"/>
            <a:ext cx="5975350" cy="471487"/>
          </a:xfrm>
        </p:spPr>
        <p:txBody>
          <a:bodyPr>
            <a:normAutofit/>
          </a:bodyPr>
          <a:lstStyle/>
          <a:p>
            <a:pPr algn="l"/>
            <a:r>
              <a:rPr lang="en-GB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 and Discussion</a:t>
            </a:r>
            <a:endParaRPr lang="it-IT" sz="1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8FF3E9B-EFF2-4CDD-8EF9-916F23C79C16}"/>
              </a:ext>
            </a:extLst>
          </p:cNvPr>
          <p:cNvCxnSpPr>
            <a:cxnSpLocks/>
          </p:cNvCxnSpPr>
          <p:nvPr/>
        </p:nvCxnSpPr>
        <p:spPr>
          <a:xfrm>
            <a:off x="5266870" y="2484499"/>
            <a:ext cx="2592000" cy="0"/>
          </a:xfrm>
          <a:prstGeom prst="line">
            <a:avLst/>
          </a:prstGeom>
          <a:ln w="95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8F15745-372C-4F45-8998-0BCA6F514A4F}"/>
              </a:ext>
            </a:extLst>
          </p:cNvPr>
          <p:cNvCxnSpPr>
            <a:cxnSpLocks/>
          </p:cNvCxnSpPr>
          <p:nvPr/>
        </p:nvCxnSpPr>
        <p:spPr>
          <a:xfrm flipV="1">
            <a:off x="5271950" y="1446085"/>
            <a:ext cx="0" cy="1044000"/>
          </a:xfrm>
          <a:prstGeom prst="straightConnector1">
            <a:avLst/>
          </a:prstGeom>
          <a:ln w="9525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7A6F305-F698-4BF2-A633-8304370B06A2}"/>
              </a:ext>
            </a:extLst>
          </p:cNvPr>
          <p:cNvCxnSpPr>
            <a:cxnSpLocks/>
          </p:cNvCxnSpPr>
          <p:nvPr/>
        </p:nvCxnSpPr>
        <p:spPr>
          <a:xfrm flipV="1">
            <a:off x="5274490" y="1630236"/>
            <a:ext cx="411480" cy="854263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2881C7C-03E6-4CF6-8CDD-8FA218598F27}"/>
              </a:ext>
            </a:extLst>
          </p:cNvPr>
          <p:cNvCxnSpPr>
            <a:cxnSpLocks/>
          </p:cNvCxnSpPr>
          <p:nvPr/>
        </p:nvCxnSpPr>
        <p:spPr>
          <a:xfrm>
            <a:off x="5683430" y="1630379"/>
            <a:ext cx="242902" cy="485892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19E50E9-99D8-4EF4-B22E-A5E98E0969F3}"/>
              </a:ext>
            </a:extLst>
          </p:cNvPr>
          <p:cNvCxnSpPr>
            <a:cxnSpLocks/>
          </p:cNvCxnSpPr>
          <p:nvPr/>
        </p:nvCxnSpPr>
        <p:spPr>
          <a:xfrm>
            <a:off x="5925938" y="2113247"/>
            <a:ext cx="156343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DCC9B3F-7527-4DF6-8EA7-0D67B0653B99}"/>
              </a:ext>
            </a:extLst>
          </p:cNvPr>
          <p:cNvCxnSpPr>
            <a:cxnSpLocks/>
          </p:cNvCxnSpPr>
          <p:nvPr/>
        </p:nvCxnSpPr>
        <p:spPr>
          <a:xfrm>
            <a:off x="7488574" y="2118672"/>
            <a:ext cx="556930" cy="0"/>
          </a:xfrm>
          <a:prstGeom prst="line">
            <a:avLst/>
          </a:prstGeom>
          <a:ln w="12700"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46D5C49-D183-4DB3-A836-744759128A19}"/>
              </a:ext>
            </a:extLst>
          </p:cNvPr>
          <p:cNvCxnSpPr>
            <a:cxnSpLocks/>
          </p:cNvCxnSpPr>
          <p:nvPr/>
        </p:nvCxnSpPr>
        <p:spPr>
          <a:xfrm>
            <a:off x="7275144" y="2484499"/>
            <a:ext cx="828000" cy="0"/>
          </a:xfrm>
          <a:prstGeom prst="straightConnector1">
            <a:avLst/>
          </a:prstGeom>
          <a:ln w="9525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47C9DCD-C9E6-486A-9925-570E1BB483DD}"/>
              </a:ext>
            </a:extLst>
          </p:cNvPr>
          <p:cNvCxnSpPr>
            <a:cxnSpLocks/>
          </p:cNvCxnSpPr>
          <p:nvPr/>
        </p:nvCxnSpPr>
        <p:spPr>
          <a:xfrm>
            <a:off x="5274490" y="2180908"/>
            <a:ext cx="2772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49CE2AB-F210-4CD9-A0D0-C39DBD062069}"/>
              </a:ext>
            </a:extLst>
          </p:cNvPr>
          <p:cNvCxnSpPr>
            <a:cxnSpLocks/>
          </p:cNvCxnSpPr>
          <p:nvPr/>
        </p:nvCxnSpPr>
        <p:spPr>
          <a:xfrm>
            <a:off x="5266870" y="1867229"/>
            <a:ext cx="2772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3AAA8C5-6DA2-47BF-AB1E-3713CC0326A0}"/>
              </a:ext>
            </a:extLst>
          </p:cNvPr>
          <p:cNvCxnSpPr>
            <a:cxnSpLocks/>
          </p:cNvCxnSpPr>
          <p:nvPr/>
        </p:nvCxnSpPr>
        <p:spPr>
          <a:xfrm>
            <a:off x="5274490" y="1553020"/>
            <a:ext cx="2772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B092802-60DE-4EC8-AD0A-88EAB32C1C40}"/>
              </a:ext>
            </a:extLst>
          </p:cNvPr>
          <p:cNvCxnSpPr>
            <a:cxnSpLocks/>
          </p:cNvCxnSpPr>
          <p:nvPr/>
        </p:nvCxnSpPr>
        <p:spPr>
          <a:xfrm>
            <a:off x="5631614" y="1565720"/>
            <a:ext cx="0" cy="93147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BDE2F0E-C7AD-4C58-AAEF-3250C88BDE16}"/>
              </a:ext>
            </a:extLst>
          </p:cNvPr>
          <p:cNvCxnSpPr>
            <a:cxnSpLocks/>
          </p:cNvCxnSpPr>
          <p:nvPr/>
        </p:nvCxnSpPr>
        <p:spPr>
          <a:xfrm>
            <a:off x="6003470" y="1565719"/>
            <a:ext cx="0" cy="93147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9FF471E-2B0E-42AD-A17D-D875A3909C56}"/>
              </a:ext>
            </a:extLst>
          </p:cNvPr>
          <p:cNvCxnSpPr>
            <a:cxnSpLocks/>
          </p:cNvCxnSpPr>
          <p:nvPr/>
        </p:nvCxnSpPr>
        <p:spPr>
          <a:xfrm>
            <a:off x="6369230" y="1565718"/>
            <a:ext cx="0" cy="93147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953091B-8F02-471A-8233-7B3FDD8F0E91}"/>
              </a:ext>
            </a:extLst>
          </p:cNvPr>
          <p:cNvCxnSpPr>
            <a:cxnSpLocks/>
          </p:cNvCxnSpPr>
          <p:nvPr/>
        </p:nvCxnSpPr>
        <p:spPr>
          <a:xfrm>
            <a:off x="6747182" y="1553019"/>
            <a:ext cx="0" cy="93147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3C1C508-B32B-40B4-9DC3-E3FB2820C5BB}"/>
              </a:ext>
            </a:extLst>
          </p:cNvPr>
          <p:cNvCxnSpPr>
            <a:cxnSpLocks/>
          </p:cNvCxnSpPr>
          <p:nvPr/>
        </p:nvCxnSpPr>
        <p:spPr>
          <a:xfrm>
            <a:off x="7119038" y="1553019"/>
            <a:ext cx="0" cy="93147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3BA7C22-A3A6-4111-A58A-0698631984AF}"/>
              </a:ext>
            </a:extLst>
          </p:cNvPr>
          <p:cNvCxnSpPr>
            <a:cxnSpLocks/>
          </p:cNvCxnSpPr>
          <p:nvPr/>
        </p:nvCxnSpPr>
        <p:spPr>
          <a:xfrm>
            <a:off x="7481750" y="1565717"/>
            <a:ext cx="0" cy="93147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lgDashDot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DEFD7CB5-0D8F-4289-96A3-4607634589E4}"/>
              </a:ext>
            </a:extLst>
          </p:cNvPr>
          <p:cNvSpPr txBox="1"/>
          <p:nvPr/>
        </p:nvSpPr>
        <p:spPr>
          <a:xfrm>
            <a:off x="5138168" y="2460164"/>
            <a:ext cx="298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0004D3B-E41C-4454-A31F-B00C55F07B9D}"/>
              </a:ext>
            </a:extLst>
          </p:cNvPr>
          <p:cNvSpPr txBox="1"/>
          <p:nvPr/>
        </p:nvSpPr>
        <p:spPr>
          <a:xfrm>
            <a:off x="5449220" y="2460164"/>
            <a:ext cx="444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39B49E0-83BC-4EA1-B682-ECF687F51C78}"/>
              </a:ext>
            </a:extLst>
          </p:cNvPr>
          <p:cNvSpPr txBox="1"/>
          <p:nvPr/>
        </p:nvSpPr>
        <p:spPr>
          <a:xfrm>
            <a:off x="5796846" y="2460164"/>
            <a:ext cx="444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936CE1B-AEE0-49AA-8AC4-ADE9E3C06D13}"/>
              </a:ext>
            </a:extLst>
          </p:cNvPr>
          <p:cNvSpPr txBox="1"/>
          <p:nvPr/>
        </p:nvSpPr>
        <p:spPr>
          <a:xfrm>
            <a:off x="6192931" y="2465556"/>
            <a:ext cx="444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EA1D424-3227-4C61-973B-8AF9B847D060}"/>
              </a:ext>
            </a:extLst>
          </p:cNvPr>
          <p:cNvSpPr txBox="1"/>
          <p:nvPr/>
        </p:nvSpPr>
        <p:spPr>
          <a:xfrm>
            <a:off x="6558857" y="2462809"/>
            <a:ext cx="4720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0.04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ED397D9-19BC-4BBA-BCF9-4A127B58F39A}"/>
              </a:ext>
            </a:extLst>
          </p:cNvPr>
          <p:cNvSpPr txBox="1"/>
          <p:nvPr/>
        </p:nvSpPr>
        <p:spPr>
          <a:xfrm>
            <a:off x="6917524" y="2465834"/>
            <a:ext cx="4720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586A731-9215-4F39-9B48-1819EBFEED83}"/>
              </a:ext>
            </a:extLst>
          </p:cNvPr>
          <p:cNvSpPr txBox="1"/>
          <p:nvPr/>
        </p:nvSpPr>
        <p:spPr>
          <a:xfrm>
            <a:off x="7258190" y="2468859"/>
            <a:ext cx="4720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ECF8CEE-8276-4613-929E-B3EEBEA4BDF6}"/>
              </a:ext>
            </a:extLst>
          </p:cNvPr>
          <p:cNvSpPr txBox="1"/>
          <p:nvPr/>
        </p:nvSpPr>
        <p:spPr>
          <a:xfrm>
            <a:off x="8127589" y="2332004"/>
            <a:ext cx="233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EE0CA29-F113-4CAC-A077-1C34DE0F28C1}"/>
              </a:ext>
            </a:extLst>
          </p:cNvPr>
          <p:cNvSpPr txBox="1"/>
          <p:nvPr/>
        </p:nvSpPr>
        <p:spPr>
          <a:xfrm>
            <a:off x="4826033" y="2058927"/>
            <a:ext cx="542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0.004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3470E96-5518-42B9-A16C-47D15B931385}"/>
              </a:ext>
            </a:extLst>
          </p:cNvPr>
          <p:cNvSpPr txBox="1"/>
          <p:nvPr/>
        </p:nvSpPr>
        <p:spPr>
          <a:xfrm>
            <a:off x="4826032" y="1765178"/>
            <a:ext cx="542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0.008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02629FF-737D-449C-B7AE-EF494C4466DE}"/>
              </a:ext>
            </a:extLst>
          </p:cNvPr>
          <p:cNvSpPr txBox="1"/>
          <p:nvPr/>
        </p:nvSpPr>
        <p:spPr>
          <a:xfrm>
            <a:off x="4820326" y="1463567"/>
            <a:ext cx="5425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0.012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81939E6-9B88-4C50-A13C-F1F3C25FD630}"/>
              </a:ext>
            </a:extLst>
          </p:cNvPr>
          <p:cNvSpPr txBox="1"/>
          <p:nvPr/>
        </p:nvSpPr>
        <p:spPr>
          <a:xfrm>
            <a:off x="5241185" y="1289808"/>
            <a:ext cx="5972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(×</a:t>
            </a:r>
            <a:r>
              <a:rPr lang="en-US" sz="1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30BEFBC1-A395-43B2-BE7E-40FEC2A0D191}"/>
              </a:ext>
            </a:extLst>
          </p:cNvPr>
          <p:cNvCxnSpPr>
            <a:cxnSpLocks/>
          </p:cNvCxnSpPr>
          <p:nvPr/>
        </p:nvCxnSpPr>
        <p:spPr>
          <a:xfrm>
            <a:off x="5480230" y="2057367"/>
            <a:ext cx="108712" cy="0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6192DED-68AC-4692-B238-A0E564EBD2F9}"/>
              </a:ext>
            </a:extLst>
          </p:cNvPr>
          <p:cNvCxnSpPr>
            <a:cxnSpLocks/>
          </p:cNvCxnSpPr>
          <p:nvPr/>
        </p:nvCxnSpPr>
        <p:spPr>
          <a:xfrm flipV="1">
            <a:off x="5576750" y="1839532"/>
            <a:ext cx="0" cy="205544"/>
          </a:xfrm>
          <a:prstGeom prst="line">
            <a:avLst/>
          </a:prstGeom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066AE754-DEB3-4CCD-9003-2E397FB1F46B}"/>
              </a:ext>
            </a:extLst>
          </p:cNvPr>
          <p:cNvSpPr txBox="1"/>
          <p:nvPr/>
        </p:nvSpPr>
        <p:spPr>
          <a:xfrm>
            <a:off x="5402419" y="1998165"/>
            <a:ext cx="298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D907050-8BDB-4191-8762-2B53A6AD1080}"/>
              </a:ext>
            </a:extLst>
          </p:cNvPr>
          <p:cNvSpPr txBox="1"/>
          <p:nvPr/>
        </p:nvSpPr>
        <p:spPr>
          <a:xfrm>
            <a:off x="5513598" y="1820131"/>
            <a:ext cx="2987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61B69512-9459-4D9E-8646-B6A7BFB3EA6A}"/>
              </a:ext>
            </a:extLst>
          </p:cNvPr>
          <p:cNvSpPr txBox="1"/>
          <p:nvPr/>
        </p:nvSpPr>
        <p:spPr>
          <a:xfrm>
            <a:off x="5715908" y="1626408"/>
            <a:ext cx="21579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= -0.8571xc+0.0204c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44B1CAC-8654-4F6D-B393-BEE2D45D0B9D}"/>
              </a:ext>
            </a:extLst>
          </p:cNvPr>
          <p:cNvSpPr txBox="1"/>
          <p:nvPr/>
        </p:nvSpPr>
        <p:spPr>
          <a:xfrm>
            <a:off x="6566907" y="1887520"/>
            <a:ext cx="8599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= 0.005c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B7C3E4-E107-46AF-97BF-8D24EC96A570}"/>
              </a:ext>
            </a:extLst>
          </p:cNvPr>
          <p:cNvCxnSpPr>
            <a:cxnSpLocks/>
            <a:stCxn id="179" idx="3"/>
            <a:endCxn id="93" idx="0"/>
          </p:cNvCxnSpPr>
          <p:nvPr/>
        </p:nvCxnSpPr>
        <p:spPr>
          <a:xfrm flipH="1">
            <a:off x="5287520" y="1950936"/>
            <a:ext cx="524781" cy="50922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90A19D-E050-46D8-B596-EBDE7D85DCD6}"/>
              </a:ext>
            </a:extLst>
          </p:cNvPr>
          <p:cNvCxnSpPr>
            <a:cxnSpLocks/>
            <a:stCxn id="107" idx="3"/>
            <a:endCxn id="107" idx="2"/>
          </p:cNvCxnSpPr>
          <p:nvPr/>
        </p:nvCxnSpPr>
        <p:spPr>
          <a:xfrm flipH="1">
            <a:off x="5551771" y="2128970"/>
            <a:ext cx="149351" cy="130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51B329-D365-419F-9240-42FDCC82089A}"/>
              </a:ext>
            </a:extLst>
          </p:cNvPr>
          <p:cNvCxnSpPr>
            <a:cxnSpLocks/>
          </p:cNvCxnSpPr>
          <p:nvPr/>
        </p:nvCxnSpPr>
        <p:spPr>
          <a:xfrm flipV="1">
            <a:off x="5440427" y="1725177"/>
            <a:ext cx="148515" cy="291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91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5" grpId="0"/>
      <p:bldP spid="176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7" grpId="0"/>
      <p:bldP spid="179" grpId="0"/>
      <p:bldP spid="181" grpId="0"/>
      <p:bldP spid="1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BDEA5B7B-ED26-453E-B79D-71F6C66A610D}"/>
              </a:ext>
            </a:extLst>
          </p:cNvPr>
          <p:cNvSpPr/>
          <p:nvPr/>
        </p:nvSpPr>
        <p:spPr>
          <a:xfrm>
            <a:off x="295889" y="2901269"/>
            <a:ext cx="541020" cy="1929296"/>
          </a:xfrm>
          <a:prstGeom prst="cube">
            <a:avLst>
              <a:gd name="adj" fmla="val 7353"/>
            </a:avLst>
          </a:prstGeom>
          <a:solidFill>
            <a:schemeClr val="tx2">
              <a:lumMod val="20000"/>
              <a:lumOff val="8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51A2424C-388A-4AF5-A72E-53DF879EE6E7}"/>
              </a:ext>
            </a:extLst>
          </p:cNvPr>
          <p:cNvSpPr txBox="1"/>
          <p:nvPr/>
        </p:nvSpPr>
        <p:spPr>
          <a:xfrm>
            <a:off x="256371" y="2591209"/>
            <a:ext cx="682058" cy="2247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it-IT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12.7 mm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DD2D4D54-CEB3-4647-BB27-63F92F5D88A7}"/>
              </a:ext>
            </a:extLst>
          </p:cNvPr>
          <p:cNvSpPr txBox="1"/>
          <p:nvPr/>
        </p:nvSpPr>
        <p:spPr>
          <a:xfrm rot="16200000">
            <a:off x="568981" y="3282189"/>
            <a:ext cx="682058" cy="2222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0000"/>
              </a:lnSpc>
              <a:spcAft>
                <a:spcPts val="200"/>
              </a:spcAft>
            </a:pPr>
            <a:r>
              <a:rPr lang="it-IT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2.54 mm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B902942A-DE5B-4730-99D3-9EB5A664A049}"/>
              </a:ext>
            </a:extLst>
          </p:cNvPr>
          <p:cNvSpPr txBox="1"/>
          <p:nvPr/>
        </p:nvSpPr>
        <p:spPr>
          <a:xfrm rot="16200000">
            <a:off x="-211029" y="3750210"/>
            <a:ext cx="653472" cy="23141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it-IT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190 mm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C8A838-A5D4-42A8-AC22-2348A1C1CE6C}"/>
              </a:ext>
            </a:extLst>
          </p:cNvPr>
          <p:cNvCxnSpPr/>
          <p:nvPr/>
        </p:nvCxnSpPr>
        <p:spPr>
          <a:xfrm>
            <a:off x="313915" y="2830237"/>
            <a:ext cx="52299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12611D7B-67AD-4D38-A1F7-31145C10BAF4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0304" y="2937873"/>
            <a:ext cx="198517" cy="12530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01AA4FE-D7CE-4B1D-AD3B-B23F88D64336}"/>
              </a:ext>
            </a:extLst>
          </p:cNvPr>
          <p:cNvCxnSpPr/>
          <p:nvPr/>
        </p:nvCxnSpPr>
        <p:spPr>
          <a:xfrm>
            <a:off x="239929" y="2968437"/>
            <a:ext cx="0" cy="18614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A9B7DBE2-8BFA-4A9D-B42A-251A106452EA}"/>
              </a:ext>
            </a:extLst>
          </p:cNvPr>
          <p:cNvSpPr/>
          <p:nvPr/>
        </p:nvSpPr>
        <p:spPr>
          <a:xfrm>
            <a:off x="291055" y="2945988"/>
            <a:ext cx="490403" cy="204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266A291-DD3F-46F9-891E-DD0F683E926A}"/>
              </a:ext>
            </a:extLst>
          </p:cNvPr>
          <p:cNvSpPr/>
          <p:nvPr/>
        </p:nvSpPr>
        <p:spPr>
          <a:xfrm>
            <a:off x="519957" y="3007223"/>
            <a:ext cx="76200" cy="925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54A1ED-AE3B-4F4C-AA26-FBF178DDCB7A}"/>
              </a:ext>
            </a:extLst>
          </p:cNvPr>
          <p:cNvSpPr/>
          <p:nvPr/>
        </p:nvSpPr>
        <p:spPr>
          <a:xfrm>
            <a:off x="291055" y="4616465"/>
            <a:ext cx="490403" cy="204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C5AF4A0-C4A5-4AA0-8357-95E6080AEDD2}"/>
              </a:ext>
            </a:extLst>
          </p:cNvPr>
          <p:cNvSpPr/>
          <p:nvPr/>
        </p:nvSpPr>
        <p:spPr>
          <a:xfrm>
            <a:off x="519957" y="4677700"/>
            <a:ext cx="76200" cy="925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27BA39-63C0-482F-A485-F27697C45B8D}"/>
              </a:ext>
            </a:extLst>
          </p:cNvPr>
          <p:cNvCxnSpPr>
            <a:cxnSpLocks/>
          </p:cNvCxnSpPr>
          <p:nvPr/>
        </p:nvCxnSpPr>
        <p:spPr>
          <a:xfrm>
            <a:off x="554037" y="3148021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924B960-A7D2-4275-833A-06A571A72618}"/>
              </a:ext>
            </a:extLst>
          </p:cNvPr>
          <p:cNvCxnSpPr/>
          <p:nvPr/>
        </p:nvCxnSpPr>
        <p:spPr>
          <a:xfrm>
            <a:off x="668073" y="315091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780F34-1DF1-413E-9275-98776A4273CB}"/>
              </a:ext>
            </a:extLst>
          </p:cNvPr>
          <p:cNvCxnSpPr/>
          <p:nvPr/>
        </p:nvCxnSpPr>
        <p:spPr>
          <a:xfrm>
            <a:off x="424233" y="315091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AFB4D6A-E81D-4519-9CAB-2E0D568C1B70}"/>
              </a:ext>
            </a:extLst>
          </p:cNvPr>
          <p:cNvCxnSpPr/>
          <p:nvPr/>
        </p:nvCxnSpPr>
        <p:spPr>
          <a:xfrm>
            <a:off x="335333" y="314583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266D7C-550A-4EA8-9480-79B7E8836C4E}"/>
              </a:ext>
            </a:extLst>
          </p:cNvPr>
          <p:cNvCxnSpPr/>
          <p:nvPr/>
        </p:nvCxnSpPr>
        <p:spPr>
          <a:xfrm>
            <a:off x="381053" y="314583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7C918E-A881-4917-9F73-BD208611A75F}"/>
              </a:ext>
            </a:extLst>
          </p:cNvPr>
          <p:cNvCxnSpPr/>
          <p:nvPr/>
        </p:nvCxnSpPr>
        <p:spPr>
          <a:xfrm>
            <a:off x="467413" y="314583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02DC724-844A-40EA-A6D0-8C4F901A60D2}"/>
              </a:ext>
            </a:extLst>
          </p:cNvPr>
          <p:cNvCxnSpPr/>
          <p:nvPr/>
        </p:nvCxnSpPr>
        <p:spPr>
          <a:xfrm>
            <a:off x="511095" y="314583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4D8721B-7CAB-4B05-A3C3-7E3BDFC73D7D}"/>
              </a:ext>
            </a:extLst>
          </p:cNvPr>
          <p:cNvCxnSpPr/>
          <p:nvPr/>
        </p:nvCxnSpPr>
        <p:spPr>
          <a:xfrm>
            <a:off x="751893" y="314583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F03CAB-6CA9-4BCE-87B2-C9F92BFB1D05}"/>
              </a:ext>
            </a:extLst>
          </p:cNvPr>
          <p:cNvCxnSpPr/>
          <p:nvPr/>
        </p:nvCxnSpPr>
        <p:spPr>
          <a:xfrm>
            <a:off x="708713" y="314583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FB9360F-FFFE-4436-B100-928083FC5C50}"/>
              </a:ext>
            </a:extLst>
          </p:cNvPr>
          <p:cNvCxnSpPr/>
          <p:nvPr/>
        </p:nvCxnSpPr>
        <p:spPr>
          <a:xfrm>
            <a:off x="629709" y="314837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1DB301D-FB1C-4B79-9F4F-0A24A381D7DD}"/>
              </a:ext>
            </a:extLst>
          </p:cNvPr>
          <p:cNvCxnSpPr/>
          <p:nvPr/>
        </p:nvCxnSpPr>
        <p:spPr>
          <a:xfrm>
            <a:off x="589835" y="3145833"/>
            <a:ext cx="0" cy="1465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Cube 30">
            <a:extLst>
              <a:ext uri="{FF2B5EF4-FFF2-40B4-BE49-F238E27FC236}">
                <a16:creationId xmlns:a16="http://schemas.microsoft.com/office/drawing/2014/main" id="{3504794B-814E-43BD-B224-A835DA1CD167}"/>
              </a:ext>
            </a:extLst>
          </p:cNvPr>
          <p:cNvSpPr/>
          <p:nvPr/>
        </p:nvSpPr>
        <p:spPr>
          <a:xfrm>
            <a:off x="4719721" y="3002534"/>
            <a:ext cx="788330" cy="1686886"/>
          </a:xfrm>
          <a:prstGeom prst="cube">
            <a:avLst>
              <a:gd name="adj" fmla="val 5420"/>
            </a:avLst>
          </a:prstGeom>
          <a:solidFill>
            <a:schemeClr val="tx2">
              <a:lumMod val="20000"/>
              <a:lumOff val="8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C2F1E31-AB80-4E78-826F-971CAD211B3C}"/>
              </a:ext>
            </a:extLst>
          </p:cNvPr>
          <p:cNvSpPr/>
          <p:nvPr/>
        </p:nvSpPr>
        <p:spPr>
          <a:xfrm>
            <a:off x="4720338" y="3049365"/>
            <a:ext cx="740379" cy="204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92EBEA9-3AEF-4762-A622-7CA13B8B7609}"/>
              </a:ext>
            </a:extLst>
          </p:cNvPr>
          <p:cNvSpPr/>
          <p:nvPr/>
        </p:nvSpPr>
        <p:spPr>
          <a:xfrm>
            <a:off x="5075786" y="3105546"/>
            <a:ext cx="76200" cy="925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E710B95-53E9-4F6E-A92B-D99FC87F9E6F}"/>
              </a:ext>
            </a:extLst>
          </p:cNvPr>
          <p:cNvSpPr/>
          <p:nvPr/>
        </p:nvSpPr>
        <p:spPr>
          <a:xfrm>
            <a:off x="4719068" y="4485548"/>
            <a:ext cx="740379" cy="204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E66AB22-E640-4E7B-940B-A0662CCB9045}"/>
              </a:ext>
            </a:extLst>
          </p:cNvPr>
          <p:cNvSpPr/>
          <p:nvPr/>
        </p:nvSpPr>
        <p:spPr>
          <a:xfrm>
            <a:off x="5079580" y="4546614"/>
            <a:ext cx="76200" cy="925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11">
            <a:extLst>
              <a:ext uri="{FF2B5EF4-FFF2-40B4-BE49-F238E27FC236}">
                <a16:creationId xmlns:a16="http://schemas.microsoft.com/office/drawing/2014/main" id="{5B79FF2F-3E9E-4360-B6A9-59C43FCE2433}"/>
              </a:ext>
            </a:extLst>
          </p:cNvPr>
          <p:cNvSpPr txBox="1"/>
          <p:nvPr/>
        </p:nvSpPr>
        <p:spPr>
          <a:xfrm rot="16200000">
            <a:off x="4213361" y="3622660"/>
            <a:ext cx="653472" cy="23141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it-IT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127 mm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330B7B8-8E9E-4CB5-9E60-C6042556AFB0}"/>
              </a:ext>
            </a:extLst>
          </p:cNvPr>
          <p:cNvCxnSpPr>
            <a:cxnSpLocks/>
          </p:cNvCxnSpPr>
          <p:nvPr/>
        </p:nvCxnSpPr>
        <p:spPr>
          <a:xfrm>
            <a:off x="4664319" y="3032345"/>
            <a:ext cx="0" cy="16700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AC33634-0157-4FA3-8A6A-26C0ABE7AF94}"/>
              </a:ext>
            </a:extLst>
          </p:cNvPr>
          <p:cNvCxnSpPr/>
          <p:nvPr/>
        </p:nvCxnSpPr>
        <p:spPr>
          <a:xfrm>
            <a:off x="4771186" y="2926048"/>
            <a:ext cx="72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11">
            <a:extLst>
              <a:ext uri="{FF2B5EF4-FFF2-40B4-BE49-F238E27FC236}">
                <a16:creationId xmlns:a16="http://schemas.microsoft.com/office/drawing/2014/main" id="{55A4065A-2FEE-4FCC-9686-21822A560C57}"/>
              </a:ext>
            </a:extLst>
          </p:cNvPr>
          <p:cNvSpPr txBox="1"/>
          <p:nvPr/>
        </p:nvSpPr>
        <p:spPr>
          <a:xfrm>
            <a:off x="4805313" y="2701258"/>
            <a:ext cx="682058" cy="22479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r>
              <a:rPr lang="it-IT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25.4 mm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F3AB6C01-9994-4799-B903-977C97C1C8B4}"/>
              </a:ext>
            </a:extLst>
          </p:cNvPr>
          <p:cNvSpPr txBox="1"/>
          <p:nvPr/>
        </p:nvSpPr>
        <p:spPr>
          <a:xfrm rot="16200000">
            <a:off x="5240125" y="3427317"/>
            <a:ext cx="682058" cy="22225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0000"/>
              </a:lnSpc>
              <a:spcAft>
                <a:spcPts val="200"/>
              </a:spcAft>
            </a:pPr>
            <a:r>
              <a:rPr lang="it-IT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2.54 mm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9FF32DF5-3C9B-42B1-931E-DF2A5FAC53A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71448" y="3083001"/>
            <a:ext cx="198517" cy="12530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6982C3B-51E9-4691-A30E-DA2C032A4B2A}"/>
              </a:ext>
            </a:extLst>
          </p:cNvPr>
          <p:cNvCxnSpPr>
            <a:stCxn id="31" idx="2"/>
            <a:endCxn id="31" idx="4"/>
          </p:cNvCxnSpPr>
          <p:nvPr/>
        </p:nvCxnSpPr>
        <p:spPr>
          <a:xfrm>
            <a:off x="4719721" y="386734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3C2BCDD-1227-456F-9DA8-270C5D48E213}"/>
              </a:ext>
            </a:extLst>
          </p:cNvPr>
          <p:cNvCxnSpPr/>
          <p:nvPr/>
        </p:nvCxnSpPr>
        <p:spPr>
          <a:xfrm>
            <a:off x="4719721" y="354972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1528EBF-3363-418C-9E80-A51E422F386D}"/>
              </a:ext>
            </a:extLst>
          </p:cNvPr>
          <p:cNvCxnSpPr/>
          <p:nvPr/>
        </p:nvCxnSpPr>
        <p:spPr>
          <a:xfrm>
            <a:off x="4724426" y="417271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3E20613-FF0A-4AD2-A640-4781826E910A}"/>
              </a:ext>
            </a:extLst>
          </p:cNvPr>
          <p:cNvCxnSpPr/>
          <p:nvPr/>
        </p:nvCxnSpPr>
        <p:spPr>
          <a:xfrm>
            <a:off x="4717654" y="432962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084CA6E-81D8-4965-972E-2B38EB2984C6}"/>
              </a:ext>
            </a:extLst>
          </p:cNvPr>
          <p:cNvCxnSpPr/>
          <p:nvPr/>
        </p:nvCxnSpPr>
        <p:spPr>
          <a:xfrm>
            <a:off x="4717654" y="402482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4E2FD42-89A1-445A-ACE9-82BF1A1DA0D4}"/>
              </a:ext>
            </a:extLst>
          </p:cNvPr>
          <p:cNvCxnSpPr/>
          <p:nvPr/>
        </p:nvCxnSpPr>
        <p:spPr>
          <a:xfrm>
            <a:off x="4724426" y="371440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2C95CA0-9F09-4913-B0F2-7E8228FB97A5}"/>
              </a:ext>
            </a:extLst>
          </p:cNvPr>
          <p:cNvCxnSpPr/>
          <p:nvPr/>
        </p:nvCxnSpPr>
        <p:spPr>
          <a:xfrm>
            <a:off x="4722734" y="340147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02ACBEB-8E5F-4DBB-8752-FF4F88921712}"/>
              </a:ext>
            </a:extLst>
          </p:cNvPr>
          <p:cNvCxnSpPr/>
          <p:nvPr/>
        </p:nvCxnSpPr>
        <p:spPr>
          <a:xfrm>
            <a:off x="4724426" y="332886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945B9DB-2067-4FC4-99EF-26C0BE34C1D7}"/>
              </a:ext>
            </a:extLst>
          </p:cNvPr>
          <p:cNvCxnSpPr/>
          <p:nvPr/>
        </p:nvCxnSpPr>
        <p:spPr>
          <a:xfrm>
            <a:off x="4721448" y="3289850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849B1F9-8EC4-4052-89F1-F3AFC8AB4475}"/>
              </a:ext>
            </a:extLst>
          </p:cNvPr>
          <p:cNvCxnSpPr/>
          <p:nvPr/>
        </p:nvCxnSpPr>
        <p:spPr>
          <a:xfrm>
            <a:off x="4721448" y="336591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8DAC14-2927-4D05-8E2B-943EBA79CF36}"/>
              </a:ext>
            </a:extLst>
          </p:cNvPr>
          <p:cNvCxnSpPr/>
          <p:nvPr/>
        </p:nvCxnSpPr>
        <p:spPr>
          <a:xfrm>
            <a:off x="4722324" y="346856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DAB2862-99E2-4529-A309-0D4B788D6E49}"/>
              </a:ext>
            </a:extLst>
          </p:cNvPr>
          <p:cNvCxnSpPr/>
          <p:nvPr/>
        </p:nvCxnSpPr>
        <p:spPr>
          <a:xfrm>
            <a:off x="4724426" y="3432090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4917347-8E17-4B85-B54E-CDDE0BF78764}"/>
              </a:ext>
            </a:extLst>
          </p:cNvPr>
          <p:cNvCxnSpPr/>
          <p:nvPr/>
        </p:nvCxnSpPr>
        <p:spPr>
          <a:xfrm>
            <a:off x="4724426" y="351069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E1C5FAB-B5E3-4230-8969-4B69ED77CA46}"/>
              </a:ext>
            </a:extLst>
          </p:cNvPr>
          <p:cNvCxnSpPr/>
          <p:nvPr/>
        </p:nvCxnSpPr>
        <p:spPr>
          <a:xfrm>
            <a:off x="4722324" y="363366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E8C994F-55B9-4B63-8810-DFB0F282A43C}"/>
              </a:ext>
            </a:extLst>
          </p:cNvPr>
          <p:cNvCxnSpPr/>
          <p:nvPr/>
        </p:nvCxnSpPr>
        <p:spPr>
          <a:xfrm>
            <a:off x="4724426" y="3592110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83632B3-7CD3-43EE-B20C-EB6C89169C74}"/>
              </a:ext>
            </a:extLst>
          </p:cNvPr>
          <p:cNvCxnSpPr/>
          <p:nvPr/>
        </p:nvCxnSpPr>
        <p:spPr>
          <a:xfrm>
            <a:off x="4724426" y="367325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CE24A23-9EBA-4884-AE50-DEE2A25FBECD}"/>
              </a:ext>
            </a:extLst>
          </p:cNvPr>
          <p:cNvCxnSpPr/>
          <p:nvPr/>
        </p:nvCxnSpPr>
        <p:spPr>
          <a:xfrm>
            <a:off x="4722324" y="379114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BE65E59-30BD-4AEA-94AE-98E60D2C6687}"/>
              </a:ext>
            </a:extLst>
          </p:cNvPr>
          <p:cNvCxnSpPr/>
          <p:nvPr/>
        </p:nvCxnSpPr>
        <p:spPr>
          <a:xfrm>
            <a:off x="4724426" y="3749590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BF10A94-322E-4539-8C9C-AF5113E4B4DE}"/>
              </a:ext>
            </a:extLst>
          </p:cNvPr>
          <p:cNvCxnSpPr/>
          <p:nvPr/>
        </p:nvCxnSpPr>
        <p:spPr>
          <a:xfrm>
            <a:off x="4724426" y="383073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0B55FF0-F60F-4220-AF3A-21D098D91A8A}"/>
              </a:ext>
            </a:extLst>
          </p:cNvPr>
          <p:cNvCxnSpPr/>
          <p:nvPr/>
        </p:nvCxnSpPr>
        <p:spPr>
          <a:xfrm>
            <a:off x="4722324" y="394354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9CB08A5-14BE-41F7-8C41-6B3420F87A88}"/>
              </a:ext>
            </a:extLst>
          </p:cNvPr>
          <p:cNvCxnSpPr/>
          <p:nvPr/>
        </p:nvCxnSpPr>
        <p:spPr>
          <a:xfrm>
            <a:off x="4724426" y="3901990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2534B89-692C-4FEF-BB68-616C15E416C5}"/>
              </a:ext>
            </a:extLst>
          </p:cNvPr>
          <p:cNvCxnSpPr/>
          <p:nvPr/>
        </p:nvCxnSpPr>
        <p:spPr>
          <a:xfrm>
            <a:off x="4724426" y="3983131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40CA3D5-ABD4-4EB1-B102-D7B7275C35A4}"/>
              </a:ext>
            </a:extLst>
          </p:cNvPr>
          <p:cNvCxnSpPr/>
          <p:nvPr/>
        </p:nvCxnSpPr>
        <p:spPr>
          <a:xfrm>
            <a:off x="4722324" y="410157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0F6B6-BEBF-4C03-8ABB-2BB2A51DC3DB}"/>
              </a:ext>
            </a:extLst>
          </p:cNvPr>
          <p:cNvCxnSpPr/>
          <p:nvPr/>
        </p:nvCxnSpPr>
        <p:spPr>
          <a:xfrm>
            <a:off x="4724426" y="4062563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8882399-CA1F-4022-BB5B-ED1FE346134A}"/>
              </a:ext>
            </a:extLst>
          </p:cNvPr>
          <p:cNvCxnSpPr/>
          <p:nvPr/>
        </p:nvCxnSpPr>
        <p:spPr>
          <a:xfrm>
            <a:off x="4724426" y="413862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30C343D-EFFB-4C85-8258-6D68B91D5F5B}"/>
              </a:ext>
            </a:extLst>
          </p:cNvPr>
          <p:cNvCxnSpPr/>
          <p:nvPr/>
        </p:nvCxnSpPr>
        <p:spPr>
          <a:xfrm>
            <a:off x="4722324" y="425143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9EED92A-13B9-4A2B-8EDE-DF0252B09A2D}"/>
              </a:ext>
            </a:extLst>
          </p:cNvPr>
          <p:cNvCxnSpPr/>
          <p:nvPr/>
        </p:nvCxnSpPr>
        <p:spPr>
          <a:xfrm>
            <a:off x="4724426" y="4212423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2AB8CA8-6C39-45AD-8DF9-77DB70EBA809}"/>
              </a:ext>
            </a:extLst>
          </p:cNvPr>
          <p:cNvCxnSpPr/>
          <p:nvPr/>
        </p:nvCxnSpPr>
        <p:spPr>
          <a:xfrm>
            <a:off x="4724426" y="428848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A5433CE-F0DB-4E1D-80FE-A11A3CD0640F}"/>
              </a:ext>
            </a:extLst>
          </p:cNvPr>
          <p:cNvCxnSpPr/>
          <p:nvPr/>
        </p:nvCxnSpPr>
        <p:spPr>
          <a:xfrm>
            <a:off x="4722324" y="440891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77C297D-D8D2-4F97-82C1-B78B6DAB08DC}"/>
              </a:ext>
            </a:extLst>
          </p:cNvPr>
          <p:cNvCxnSpPr/>
          <p:nvPr/>
        </p:nvCxnSpPr>
        <p:spPr>
          <a:xfrm>
            <a:off x="4724426" y="4369903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BD67B4A-C981-493A-B603-3D56999C53F8}"/>
              </a:ext>
            </a:extLst>
          </p:cNvPr>
          <p:cNvCxnSpPr/>
          <p:nvPr/>
        </p:nvCxnSpPr>
        <p:spPr>
          <a:xfrm>
            <a:off x="4724426" y="4445964"/>
            <a:ext cx="74560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493A72EE-7785-4538-972E-07E47D9F5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6186" y="726204"/>
            <a:ext cx="4287344" cy="203910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71CBA11-A06F-4C88-85E3-0E7D9A015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0912" y="2897413"/>
            <a:ext cx="3359187" cy="1859441"/>
          </a:xfrm>
          <a:prstGeom prst="rect">
            <a:avLst/>
          </a:prstGeom>
        </p:spPr>
      </p:pic>
      <p:sp>
        <p:nvSpPr>
          <p:cNvPr id="78" name="Title 8">
            <a:extLst>
              <a:ext uri="{FF2B5EF4-FFF2-40B4-BE49-F238E27FC236}">
                <a16:creationId xmlns:a16="http://schemas.microsoft.com/office/drawing/2014/main" id="{4BD72CD1-35EF-461E-B719-242AA434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75" y="128588"/>
            <a:ext cx="5975350" cy="471487"/>
          </a:xfrm>
        </p:spPr>
        <p:txBody>
          <a:bodyPr>
            <a:normAutofit/>
          </a:bodyPr>
          <a:lstStyle/>
          <a:p>
            <a:pPr algn="l"/>
            <a:r>
              <a:rPr lang="en-GB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 and Discussion</a:t>
            </a:r>
            <a:endParaRPr lang="it-IT" sz="16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8272035-2B34-46F1-A044-CB85E7DF0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9069" y="2926048"/>
            <a:ext cx="3359187" cy="1828959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202FADB6-5423-40F6-AC89-7849ED0F9FD8}"/>
              </a:ext>
            </a:extLst>
          </p:cNvPr>
          <p:cNvSpPr/>
          <p:nvPr/>
        </p:nvSpPr>
        <p:spPr>
          <a:xfrm>
            <a:off x="-656643" y="726204"/>
            <a:ext cx="2785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0" marR="0" algn="just">
              <a:spcBef>
                <a:spcPts val="0"/>
              </a:spcBef>
              <a:spcAft>
                <a:spcPts val="800"/>
              </a:spcAft>
            </a:pPr>
            <a:r>
              <a:rPr lang="en-US" sz="900" b="0" dirty="0">
                <a:latin typeface="Times New Roman" panose="02020603050405020304" pitchFamily="18" charset="0"/>
                <a:ea typeface="Calibri" panose="020F0502020204030204" pitchFamily="34" charset="0"/>
              </a:rPr>
              <a:t>[5]	</a:t>
            </a:r>
            <a:r>
              <a:rPr lang="it-IT" sz="900" b="0" dirty="0">
                <a:latin typeface="Times New Roman" panose="02020603050405020304" pitchFamily="18" charset="0"/>
              </a:rPr>
              <a:t>Mechanical behavior of acrylonitrile butadiene styrene (ABS) fused deposition materials. Experimental investigation.</a:t>
            </a:r>
          </a:p>
        </p:txBody>
      </p:sp>
    </p:spTree>
    <p:extLst>
      <p:ext uri="{BB962C8B-B14F-4D97-AF65-F5344CB8AC3E}">
        <p14:creationId xmlns:p14="http://schemas.microsoft.com/office/powerpoint/2010/main" val="358042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6C5BCC9C-C1A9-4C54-8CE8-B973C238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C33E796-1F7C-4655-986C-A589CED9784A}"/>
              </a:ext>
            </a:extLst>
          </p:cNvPr>
          <p:cNvSpPr/>
          <p:nvPr/>
        </p:nvSpPr>
        <p:spPr>
          <a:xfrm>
            <a:off x="414122" y="939169"/>
            <a:ext cx="8101228" cy="3577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-360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700" b="0" dirty="0">
                <a:latin typeface="Times New Roman" panose="02020603050405020304" pitchFamily="18" charset="0"/>
              </a:rPr>
              <a:t>The study successfully modeled the material extrusion parts using Peridynamic theory, providing insights into the mechanical properties of 3D-printed components.</a:t>
            </a:r>
          </a:p>
          <a:p>
            <a:pPr marR="0" indent="-360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700" b="0" dirty="0">
                <a:latin typeface="Times New Roman" panose="02020603050405020304" pitchFamily="18" charset="0"/>
              </a:rPr>
              <a:t>The results show good agreement with experimental data, confirming the validity of our assumptions about parameters related to the shape and interface between strands.</a:t>
            </a:r>
          </a:p>
          <a:p>
            <a:pPr marR="0" indent="-3600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700" b="0" dirty="0">
                <a:latin typeface="Times New Roman" panose="02020603050405020304" pitchFamily="18" charset="0"/>
              </a:rPr>
              <a:t>We demonstrated the impact of key process parameters, such as print speed, extrusion speed, and air gap, on void density, interface formation and overall mechanical performance.</a:t>
            </a:r>
          </a:p>
          <a:p>
            <a:pPr marR="0" indent="-36000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700" b="0" dirty="0">
                <a:latin typeface="Times New Roman" panose="02020603050405020304" pitchFamily="18" charset="0"/>
              </a:rPr>
              <a:t>The developed model can be used to predict mechanical properties without extensive experimental test, helping optimize material extrusion processes in additive manufacturing.</a:t>
            </a:r>
          </a:p>
        </p:txBody>
      </p:sp>
    </p:spTree>
    <p:extLst>
      <p:ext uri="{BB962C8B-B14F-4D97-AF65-F5344CB8AC3E}">
        <p14:creationId xmlns:p14="http://schemas.microsoft.com/office/powerpoint/2010/main" val="1344381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6C5BCC9C-C1A9-4C54-8CE8-B973C238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>
            <a:noAutofit/>
          </a:bodyPr>
          <a:lstStyle/>
          <a:p>
            <a:pPr algn="l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Publications</a:t>
            </a:r>
            <a:endParaRPr lang="en-US" sz="16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21763CB-777B-4C3C-865A-C30FBB102BA9}"/>
              </a:ext>
            </a:extLst>
          </p:cNvPr>
          <p:cNvSpPr/>
          <p:nvPr/>
        </p:nvSpPr>
        <p:spPr>
          <a:xfrm>
            <a:off x="384673" y="1071957"/>
            <a:ext cx="8000871" cy="2797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rtl="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Poster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“A peridynamic approach to modelling the mechanical properties of material extrusion-based 3D printed components”, </a:t>
            </a:r>
            <a:r>
              <a:rPr lang="en-GB" sz="1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presented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 second annual network meeting “Researchers’ Career Development: Tools and Perspectives”. Padova, 7 June, 2024.</a:t>
            </a:r>
          </a:p>
          <a:p>
            <a:pPr marL="342900" lvl="0" indent="-342900" algn="just" rtl="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Abstract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“Modelling of material extrusion-based 3D printed components by using Peridynamics” </a:t>
            </a:r>
            <a:r>
              <a:rPr lang="en-GB" sz="1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presented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Euromech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conference 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'Advanced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Peridynamic Material 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Modelling'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Venice, Italy, from 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27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September 2024.</a:t>
            </a:r>
          </a:p>
          <a:p>
            <a:pPr lvl="0" algn="just">
              <a:lnSpc>
                <a:spcPct val="115000"/>
              </a:lnSpc>
            </a:pPr>
            <a:endParaRPr lang="en-US" sz="1400" b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en-US" sz="1400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Paper under preparation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400" b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“Analysing the out of plane </a:t>
            </a:r>
            <a:r>
              <a:rPr lang="en-GB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14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eformation of flat plate by coupling of Peridynamic and Finite Strip Method”: 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coupling strategy is proposed between a peridynamic grid and the finite strip method for analysing the mechanical behaviour of flat plates including displacements orthogonal to the mid-surface</a:t>
            </a:r>
            <a:r>
              <a:rPr lang="en-U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632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</a:t>
            </a:r>
            <a:r>
              <a:rPr lang="it-IT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it-IT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it-IT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sustainable</a:t>
            </a:r>
            <a:r>
              <a:rPr lang="it-IT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aerospace </a:t>
            </a:r>
            <a:r>
              <a:rPr lang="it-IT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industry</a:t>
            </a:r>
            <a:endParaRPr lang="it-IT" altLang="it-IT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47">
            <a:extLst>
              <a:ext uri="{FF2B5EF4-FFF2-40B4-BE49-F238E27FC236}">
                <a16:creationId xmlns:a16="http://schemas.microsoft.com/office/drawing/2014/main" id="{2D230BD0-EABE-462B-9C53-5A70C6938DDC}"/>
              </a:ext>
            </a:extLst>
          </p:cNvPr>
          <p:cNvSpPr>
            <a:spLocks noChangeArrowheads="1"/>
          </p:cNvSpPr>
          <p:nvPr/>
        </p:nvSpPr>
        <p:spPr bwMode="gray">
          <a:xfrm>
            <a:off x="957284" y="1436688"/>
            <a:ext cx="5486400" cy="3657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 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xtrusion (MEX)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46">
            <a:extLst>
              <a:ext uri="{FF2B5EF4-FFF2-40B4-BE49-F238E27FC236}">
                <a16:creationId xmlns:a16="http://schemas.microsoft.com/office/drawing/2014/main" id="{5B087170-9955-4CBE-AB34-F93AD0EE977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0286" y="881460"/>
            <a:ext cx="5486400" cy="3657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l" rtl="0" eaLnBrk="0" hangingPunct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Additive Manufacturing</a:t>
            </a:r>
          </a:p>
        </p:txBody>
      </p:sp>
      <p:sp>
        <p:nvSpPr>
          <p:cNvPr id="26" name="AutoShape 45">
            <a:extLst>
              <a:ext uri="{FF2B5EF4-FFF2-40B4-BE49-F238E27FC236}">
                <a16:creationId xmlns:a16="http://schemas.microsoft.com/office/drawing/2014/main" id="{F14CC375-4356-4F43-AFE0-A30CE58340E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29865" y="1995350"/>
            <a:ext cx="5486400" cy="3657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l" rtl="0" eaLnBrk="0" hangingPunct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Peridynamic Theory</a:t>
            </a:r>
          </a:p>
        </p:txBody>
      </p:sp>
      <p:sp>
        <p:nvSpPr>
          <p:cNvPr id="27" name="AutoShape 44">
            <a:extLst>
              <a:ext uri="{FF2B5EF4-FFF2-40B4-BE49-F238E27FC236}">
                <a16:creationId xmlns:a16="http://schemas.microsoft.com/office/drawing/2014/main" id="{A0439675-0635-4E87-AF01-2D3B325991A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68586" y="3681083"/>
            <a:ext cx="5486400" cy="3657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44">
            <a:extLst>
              <a:ext uri="{FF2B5EF4-FFF2-40B4-BE49-F238E27FC236}">
                <a16:creationId xmlns:a16="http://schemas.microsoft.com/office/drawing/2014/main" id="{A8AF9C91-69C1-499E-8868-574FB80A26D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63694" y="3117548"/>
            <a:ext cx="5486400" cy="3657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l" rtl="0" eaLnBrk="0" hangingPunct="0"/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utoShape 45">
            <a:extLst>
              <a:ext uri="{FF2B5EF4-FFF2-40B4-BE49-F238E27FC236}">
                <a16:creationId xmlns:a16="http://schemas.microsoft.com/office/drawing/2014/main" id="{3B002389-F85E-45F4-B4EB-085694C836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828800" y="2554013"/>
            <a:ext cx="5486400" cy="3657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GB" sz="1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 and Discussion</a:t>
            </a:r>
            <a:endParaRPr lang="it-IT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44">
            <a:extLst>
              <a:ext uri="{FF2B5EF4-FFF2-40B4-BE49-F238E27FC236}">
                <a16:creationId xmlns:a16="http://schemas.microsoft.com/office/drawing/2014/main" id="{ABE55D2F-20A0-4A7F-8E20-0DCB398E775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68930" y="4244618"/>
            <a:ext cx="5486400" cy="365760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l" rtl="0" eaLnBrk="0" hangingPunct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104843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ADCB6-7B61-4E84-8B1A-EC4D26044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Final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Remarks</a:t>
            </a:r>
            <a:endParaRPr lang="it-IT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ED4D9-B284-46DB-8BE5-F1C5F617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66872-431A-4C4B-987C-526757DE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CCCF2-DC88-4E1C-A471-CC033101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60C37F-2B11-4F9C-BC07-86B49A73404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" b="-1"/>
          <a:stretch/>
        </p:blipFill>
        <p:spPr bwMode="auto">
          <a:xfrm>
            <a:off x="142406" y="701748"/>
            <a:ext cx="8725311" cy="42323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3772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ADCB6-7B61-4E84-8B1A-EC4D26044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l" eaLnBrk="0" hangingPunct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ED4D9-B284-46DB-8BE5-F1C5F617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66872-431A-4C4B-987C-526757DE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CCCF2-DC88-4E1C-A471-CC033101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645C1D-93CD-4555-AC53-309AF62C1422}"/>
              </a:ext>
            </a:extLst>
          </p:cNvPr>
          <p:cNvSpPr/>
          <p:nvPr/>
        </p:nvSpPr>
        <p:spPr>
          <a:xfrm>
            <a:off x="113496" y="2412099"/>
            <a:ext cx="880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  <a:ea typeface="Calibri" panose="020F0502020204030204" pitchFamily="34" charset="0"/>
              </a:rPr>
              <a:t>[5]	</a:t>
            </a:r>
            <a:r>
              <a:rPr lang="it-IT" sz="1200" b="0" dirty="0">
                <a:latin typeface="Times New Roman" panose="02020603050405020304" pitchFamily="18" charset="0"/>
              </a:rPr>
              <a:t>Rodríguez, José F., James P. Thomas, and John E. </a:t>
            </a:r>
            <a:r>
              <a:rPr lang="it-IT" sz="1200" b="0" dirty="0" err="1">
                <a:latin typeface="Times New Roman" panose="02020603050405020304" pitchFamily="18" charset="0"/>
              </a:rPr>
              <a:t>Renaud</a:t>
            </a:r>
            <a:r>
              <a:rPr lang="it-IT" sz="1200" b="0" dirty="0">
                <a:latin typeface="Times New Roman" panose="02020603050405020304" pitchFamily="18" charset="0"/>
              </a:rPr>
              <a:t>. "Mechanical behavior of acrylonitrile butadiene styrene (ABS) fused deposition materials. Experimental investigation." Rapid </a:t>
            </a:r>
            <a:r>
              <a:rPr lang="it-IT" sz="1200" b="0" dirty="0" err="1">
                <a:latin typeface="Times New Roman" panose="02020603050405020304" pitchFamily="18" charset="0"/>
              </a:rPr>
              <a:t>prototyping</a:t>
            </a:r>
            <a:r>
              <a:rPr lang="it-IT" sz="1200" b="0" dirty="0">
                <a:latin typeface="Times New Roman" panose="02020603050405020304" pitchFamily="18" charset="0"/>
              </a:rPr>
              <a:t> journal 7.3 (2001): 148-158.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95A505-1B1A-45C4-AA61-B3580601489F}"/>
              </a:ext>
            </a:extLst>
          </p:cNvPr>
          <p:cNvSpPr/>
          <p:nvPr/>
        </p:nvSpPr>
        <p:spPr>
          <a:xfrm>
            <a:off x="113497" y="3367929"/>
            <a:ext cx="880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</a:rPr>
              <a:t>[7]	Rao, Yanni, et al. "A process-structure-performance modeling for thermoplastic polymers via material extrusion additive manufacturing." Additive Manufacturing 39 (2021): 101857.</a:t>
            </a:r>
            <a:endParaRPr lang="it-IT" sz="1200" b="0" dirty="0">
              <a:latin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1D6D14-C4D1-4149-B2B1-FCFE39CC469D}"/>
              </a:ext>
            </a:extLst>
          </p:cNvPr>
          <p:cNvSpPr/>
          <p:nvPr/>
        </p:nvSpPr>
        <p:spPr>
          <a:xfrm>
            <a:off x="113496" y="1140929"/>
            <a:ext cx="88078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</a:rPr>
              <a:t>[2]	</a:t>
            </a:r>
            <a:r>
              <a:rPr lang="it-IT" sz="1200" b="0" dirty="0" err="1">
                <a:latin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material</a:t>
            </a:r>
            <a:r>
              <a:rPr lang="it-IT" sz="1200" b="0" dirty="0">
                <a:latin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it-IT" sz="1200" b="0" dirty="0" err="1">
                <a:latin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extrusion</a:t>
            </a:r>
            <a:r>
              <a:rPr lang="it-IT" sz="1200" b="0" dirty="0">
                <a:latin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- YouTube</a:t>
            </a:r>
            <a:endParaRPr lang="it-IT" sz="1200" b="0" dirty="0">
              <a:latin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45C674-3FA4-4925-904F-3DCCB70E2FFA}"/>
              </a:ext>
            </a:extLst>
          </p:cNvPr>
          <p:cNvSpPr/>
          <p:nvPr/>
        </p:nvSpPr>
        <p:spPr>
          <a:xfrm>
            <a:off x="113496" y="4316513"/>
            <a:ext cx="880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</a:rPr>
              <a:t>[9]	</a:t>
            </a:r>
            <a:r>
              <a:rPr lang="en-US" sz="1200" b="0" dirty="0" err="1">
                <a:latin typeface="Times New Roman" panose="02020603050405020304" pitchFamily="18" charset="0"/>
              </a:rPr>
              <a:t>Pradel</a:t>
            </a:r>
            <a:r>
              <a:rPr lang="en-US" sz="1200" b="0" dirty="0">
                <a:latin typeface="Times New Roman" panose="02020603050405020304" pitchFamily="18" charset="0"/>
              </a:rPr>
              <a:t>, Patrick, et al. "Investigation of design for additive manufacturing in professional design practice." Journal of Engineering Design 29.4-5 (2018): 165-200.</a:t>
            </a:r>
            <a:endParaRPr lang="it-IT" sz="1200" b="0" dirty="0">
              <a:latin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48C6F0-38F0-4D18-A556-9C6C86598742}"/>
              </a:ext>
            </a:extLst>
          </p:cNvPr>
          <p:cNvSpPr/>
          <p:nvPr/>
        </p:nvSpPr>
        <p:spPr>
          <a:xfrm>
            <a:off x="113496" y="840084"/>
            <a:ext cx="88078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</a:rPr>
              <a:t>[1]	</a:t>
            </a:r>
            <a:r>
              <a:rPr lang="it-IT" sz="1200" b="0" dirty="0">
                <a:latin typeface="Times New Roman" panose="02020603050405020304" pitchFamily="18" charset="0"/>
              </a:rPr>
              <a:t>Gibson, </a:t>
            </a:r>
            <a:r>
              <a:rPr lang="it-IT" sz="1200" b="0" dirty="0" err="1">
                <a:latin typeface="Times New Roman" panose="02020603050405020304" pitchFamily="18" charset="0"/>
              </a:rPr>
              <a:t>Ian</a:t>
            </a:r>
            <a:r>
              <a:rPr lang="it-IT" sz="1200" b="0" dirty="0">
                <a:latin typeface="Times New Roman" panose="02020603050405020304" pitchFamily="18" charset="0"/>
              </a:rPr>
              <a:t>, et al. Additive manufacturing technologies. Vol. 17. Cham, </a:t>
            </a:r>
            <a:r>
              <a:rPr lang="it-IT" sz="1200" b="0" dirty="0" err="1">
                <a:latin typeface="Times New Roman" panose="02020603050405020304" pitchFamily="18" charset="0"/>
              </a:rPr>
              <a:t>Switzerland</a:t>
            </a:r>
            <a:r>
              <a:rPr lang="it-IT" sz="1200" b="0" dirty="0">
                <a:latin typeface="Times New Roman" panose="02020603050405020304" pitchFamily="18" charset="0"/>
              </a:rPr>
              <a:t>: </a:t>
            </a:r>
            <a:r>
              <a:rPr lang="it-IT" sz="1200" b="0" dirty="0" err="1">
                <a:latin typeface="Times New Roman" panose="02020603050405020304" pitchFamily="18" charset="0"/>
              </a:rPr>
              <a:t>Springer</a:t>
            </a:r>
            <a:r>
              <a:rPr lang="it-IT" sz="1200" b="0" dirty="0">
                <a:latin typeface="Times New Roman" panose="02020603050405020304" pitchFamily="18" charset="0"/>
              </a:rPr>
              <a:t>, 2021.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CB496C-0B68-4B92-856F-BA52DF6E5596}"/>
              </a:ext>
            </a:extLst>
          </p:cNvPr>
          <p:cNvSpPr/>
          <p:nvPr/>
        </p:nvSpPr>
        <p:spPr>
          <a:xfrm>
            <a:off x="113496" y="1934021"/>
            <a:ext cx="8807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</a:rPr>
              <a:t>[4]	</a:t>
            </a:r>
            <a:r>
              <a:rPr lang="it-IT" sz="1200" b="0" dirty="0" err="1">
                <a:latin typeface="Times New Roman" panose="02020603050405020304" pitchFamily="18" charset="0"/>
              </a:rPr>
              <a:t>Wang</a:t>
            </a:r>
            <a:r>
              <a:rPr lang="it-IT" sz="1200" b="0" dirty="0">
                <a:latin typeface="Times New Roman" panose="02020603050405020304" pitchFamily="18" charset="0"/>
              </a:rPr>
              <a:t>, </a:t>
            </a:r>
            <a:r>
              <a:rPr lang="it-IT" sz="1200" b="0" dirty="0" err="1">
                <a:latin typeface="Times New Roman" panose="02020603050405020304" pitchFamily="18" charset="0"/>
              </a:rPr>
              <a:t>Bingquan</a:t>
            </a:r>
            <a:r>
              <a:rPr lang="it-IT" sz="1200" b="0" dirty="0">
                <a:latin typeface="Times New Roman" panose="02020603050405020304" pitchFamily="18" charset="0"/>
              </a:rPr>
              <a:t>, </a:t>
            </a:r>
            <a:r>
              <a:rPr lang="it-IT" sz="1200" b="0" dirty="0" err="1">
                <a:latin typeface="Times New Roman" panose="02020603050405020304" pitchFamily="18" charset="0"/>
              </a:rPr>
              <a:t>Selda</a:t>
            </a:r>
            <a:r>
              <a:rPr lang="it-IT" sz="1200" b="0" dirty="0">
                <a:latin typeface="Times New Roman" panose="02020603050405020304" pitchFamily="18" charset="0"/>
              </a:rPr>
              <a:t> </a:t>
            </a:r>
            <a:r>
              <a:rPr lang="it-IT" sz="1200" b="0" dirty="0" err="1">
                <a:latin typeface="Times New Roman" panose="02020603050405020304" pitchFamily="18" charset="0"/>
              </a:rPr>
              <a:t>Oterkus</a:t>
            </a:r>
            <a:r>
              <a:rPr lang="it-IT" sz="1200" b="0" dirty="0">
                <a:latin typeface="Times New Roman" panose="02020603050405020304" pitchFamily="18" charset="0"/>
              </a:rPr>
              <a:t>, and </a:t>
            </a:r>
            <a:r>
              <a:rPr lang="it-IT" sz="1200" b="0" dirty="0" err="1">
                <a:latin typeface="Times New Roman" panose="02020603050405020304" pitchFamily="18" charset="0"/>
              </a:rPr>
              <a:t>Erkan</a:t>
            </a:r>
            <a:r>
              <a:rPr lang="it-IT" sz="1200" b="0" dirty="0">
                <a:latin typeface="Times New Roman" panose="02020603050405020304" pitchFamily="18" charset="0"/>
              </a:rPr>
              <a:t> </a:t>
            </a:r>
            <a:r>
              <a:rPr lang="it-IT" sz="1200" b="0" dirty="0" err="1">
                <a:latin typeface="Times New Roman" panose="02020603050405020304" pitchFamily="18" charset="0"/>
              </a:rPr>
              <a:t>Oterkus</a:t>
            </a:r>
            <a:r>
              <a:rPr lang="it-IT" sz="1200" b="0" dirty="0">
                <a:latin typeface="Times New Roman" panose="02020603050405020304" pitchFamily="18" charset="0"/>
              </a:rPr>
              <a:t>. "</a:t>
            </a:r>
            <a:r>
              <a:rPr lang="it-IT" sz="1200" b="0" dirty="0" err="1">
                <a:latin typeface="Times New Roman" panose="02020603050405020304" pitchFamily="18" charset="0"/>
              </a:rPr>
              <a:t>Thermomechanical</a:t>
            </a:r>
            <a:r>
              <a:rPr lang="it-IT" sz="1200" b="0" dirty="0">
                <a:latin typeface="Times New Roman" panose="02020603050405020304" pitchFamily="18" charset="0"/>
              </a:rPr>
              <a:t> phase change </a:t>
            </a:r>
            <a:r>
              <a:rPr lang="it-IT" sz="1200" b="0" dirty="0" err="1">
                <a:latin typeface="Times New Roman" panose="02020603050405020304" pitchFamily="18" charset="0"/>
              </a:rPr>
              <a:t>peridynamic</a:t>
            </a:r>
            <a:r>
              <a:rPr lang="it-IT" sz="1200" b="0" dirty="0">
                <a:latin typeface="Times New Roman" panose="02020603050405020304" pitchFamily="18" charset="0"/>
              </a:rPr>
              <a:t> model for </a:t>
            </a:r>
            <a:r>
              <a:rPr lang="it-IT" sz="1200" b="0" dirty="0" err="1">
                <a:latin typeface="Times New Roman" panose="02020603050405020304" pitchFamily="18" charset="0"/>
              </a:rPr>
              <a:t>welding</a:t>
            </a:r>
            <a:r>
              <a:rPr lang="it-IT" sz="1200" b="0" dirty="0">
                <a:latin typeface="Times New Roman" panose="02020603050405020304" pitchFamily="18" charset="0"/>
              </a:rPr>
              <a:t> </a:t>
            </a:r>
            <a:r>
              <a:rPr lang="it-IT" sz="1200" b="0" dirty="0" err="1">
                <a:latin typeface="Times New Roman" panose="02020603050405020304" pitchFamily="18" charset="0"/>
              </a:rPr>
              <a:t>analysis</a:t>
            </a:r>
            <a:r>
              <a:rPr lang="it-IT" sz="1200" b="0" dirty="0">
                <a:latin typeface="Times New Roman" panose="02020603050405020304" pitchFamily="18" charset="0"/>
              </a:rPr>
              <a:t>." Engineering Analysis with </a:t>
            </a:r>
            <a:r>
              <a:rPr lang="it-IT" sz="1200" b="0" dirty="0" err="1">
                <a:latin typeface="Times New Roman" panose="02020603050405020304" pitchFamily="18" charset="0"/>
              </a:rPr>
              <a:t>Boundary</a:t>
            </a:r>
            <a:r>
              <a:rPr lang="it-IT" sz="1200" b="0" dirty="0">
                <a:latin typeface="Times New Roman" panose="02020603050405020304" pitchFamily="18" charset="0"/>
              </a:rPr>
              <a:t> </a:t>
            </a:r>
            <a:r>
              <a:rPr lang="it-IT" sz="1200" b="0" dirty="0" err="1">
                <a:latin typeface="Times New Roman" panose="02020603050405020304" pitchFamily="18" charset="0"/>
              </a:rPr>
              <a:t>Elements</a:t>
            </a:r>
            <a:r>
              <a:rPr lang="it-IT" sz="1200" b="0" dirty="0">
                <a:latin typeface="Times New Roman" panose="02020603050405020304" pitchFamily="18" charset="0"/>
              </a:rPr>
              <a:t> 140 (2022): 371-385.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1C4C35-3AA8-47F9-9154-8F81C35D0FC6}"/>
              </a:ext>
            </a:extLst>
          </p:cNvPr>
          <p:cNvSpPr/>
          <p:nvPr/>
        </p:nvSpPr>
        <p:spPr>
          <a:xfrm>
            <a:off x="113497" y="2886586"/>
            <a:ext cx="880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  <a:ea typeface="Calibri" panose="020F0502020204030204" pitchFamily="34" charset="0"/>
              </a:rPr>
              <a:t>[6]	Rodriguez, Jose F., James P. Thomas, and John E. Renaud. "Characterization of the </a:t>
            </a:r>
            <a:r>
              <a:rPr lang="en-US" sz="1200" b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mesostructure</a:t>
            </a:r>
            <a:r>
              <a:rPr lang="en-US" sz="1200" b="0" dirty="0">
                <a:latin typeface="Times New Roman" panose="02020603050405020304" pitchFamily="18" charset="0"/>
                <a:ea typeface="Calibri" panose="020F0502020204030204" pitchFamily="34" charset="0"/>
              </a:rPr>
              <a:t> of fused‐deposition acrylonitrile‐butadiene‐styrene materials." Rapid Prototyping Journal 6.3 (2000): 175-186.</a:t>
            </a:r>
            <a:endParaRPr lang="it-IT" sz="1200" b="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0D41A3-5C6B-4735-B8A6-78D7BF5EE8E2}"/>
              </a:ext>
            </a:extLst>
          </p:cNvPr>
          <p:cNvSpPr/>
          <p:nvPr/>
        </p:nvSpPr>
        <p:spPr>
          <a:xfrm>
            <a:off x="113497" y="3841065"/>
            <a:ext cx="880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</a:rPr>
              <a:t>[8]	Zhu, </a:t>
            </a:r>
            <a:r>
              <a:rPr lang="en-US" sz="1200" b="0" dirty="0" err="1">
                <a:latin typeface="Times New Roman" panose="02020603050405020304" pitchFamily="18" charset="0"/>
              </a:rPr>
              <a:t>Jinggao</a:t>
            </a:r>
            <a:r>
              <a:rPr lang="en-US" sz="1200" b="0" dirty="0">
                <a:latin typeface="Times New Roman" panose="02020603050405020304" pitchFamily="18" charset="0"/>
              </a:rPr>
              <a:t>, </a:t>
            </a:r>
            <a:r>
              <a:rPr lang="en-US" sz="1200" b="0" dirty="0" err="1">
                <a:latin typeface="Times New Roman" panose="02020603050405020304" pitchFamily="18" charset="0"/>
              </a:rPr>
              <a:t>Xiaodan</a:t>
            </a:r>
            <a:r>
              <a:rPr lang="en-US" sz="1200" b="0" dirty="0">
                <a:latin typeface="Times New Roman" panose="02020603050405020304" pitchFamily="18" charset="0"/>
              </a:rPr>
              <a:t> Ren, and Miguel </a:t>
            </a:r>
            <a:r>
              <a:rPr lang="en-US" sz="1200" b="0" dirty="0" err="1">
                <a:latin typeface="Times New Roman" panose="02020603050405020304" pitchFamily="18" charset="0"/>
              </a:rPr>
              <a:t>Cervera</a:t>
            </a:r>
            <a:r>
              <a:rPr lang="en-US" sz="1200" b="0" dirty="0">
                <a:latin typeface="Times New Roman" panose="02020603050405020304" pitchFamily="18" charset="0"/>
              </a:rPr>
              <a:t>. "</a:t>
            </a:r>
            <a:r>
              <a:rPr lang="en-US" sz="1200" b="0" dirty="0" err="1">
                <a:latin typeface="Times New Roman" panose="02020603050405020304" pitchFamily="18" charset="0"/>
              </a:rPr>
              <a:t>Peridynamic</a:t>
            </a:r>
            <a:r>
              <a:rPr lang="en-US" sz="1200" b="0" dirty="0">
                <a:latin typeface="Times New Roman" panose="02020603050405020304" pitchFamily="18" charset="0"/>
              </a:rPr>
              <a:t> buildability analysis of 3D-printed concrete including damage, plastic flow and collapse." Additive Manufacturing 73 (2023): 103683.</a:t>
            </a:r>
            <a:endParaRPr lang="it-IT" sz="1200" b="0" dirty="0">
              <a:latin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8B5E965-534F-4419-AF64-3A69BDD29689}"/>
              </a:ext>
            </a:extLst>
          </p:cNvPr>
          <p:cNvSpPr/>
          <p:nvPr/>
        </p:nvSpPr>
        <p:spPr>
          <a:xfrm>
            <a:off x="113497" y="1443257"/>
            <a:ext cx="8807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sz="1200" b="0" dirty="0">
                <a:latin typeface="Times New Roman" panose="02020603050405020304" pitchFamily="18" charset="0"/>
              </a:rPr>
              <a:t>[3]	Hartmann, Philipp, Christian </a:t>
            </a:r>
            <a:r>
              <a:rPr lang="en-US" sz="1200" b="0" dirty="0" err="1">
                <a:latin typeface="Times New Roman" panose="02020603050405020304" pitchFamily="18" charset="0"/>
              </a:rPr>
              <a:t>Weißenfels</a:t>
            </a:r>
            <a:r>
              <a:rPr lang="en-US" sz="1200" b="0" dirty="0">
                <a:latin typeface="Times New Roman" panose="02020603050405020304" pitchFamily="18" charset="0"/>
              </a:rPr>
              <a:t>, and Peter </a:t>
            </a:r>
            <a:r>
              <a:rPr lang="en-US" sz="1200" b="0" dirty="0" err="1">
                <a:latin typeface="Times New Roman" panose="02020603050405020304" pitchFamily="18" charset="0"/>
              </a:rPr>
              <a:t>Wriggers</a:t>
            </a:r>
            <a:r>
              <a:rPr lang="en-US" sz="1200" b="0" dirty="0">
                <a:latin typeface="Times New Roman" panose="02020603050405020304" pitchFamily="18" charset="0"/>
              </a:rPr>
              <a:t>. "A curing model for the numerical simulation within additive manufacturing of soft polymers using </a:t>
            </a:r>
            <a:r>
              <a:rPr lang="en-US" sz="1200" b="0" dirty="0" err="1">
                <a:latin typeface="Times New Roman" panose="02020603050405020304" pitchFamily="18" charset="0"/>
              </a:rPr>
              <a:t>peridynamics</a:t>
            </a:r>
            <a:r>
              <a:rPr lang="en-US" sz="1200" b="0" dirty="0">
                <a:latin typeface="Times New Roman" panose="02020603050405020304" pitchFamily="18" charset="0"/>
              </a:rPr>
              <a:t>." Computational Particle Mechanics 8 (2021): 369-388.</a:t>
            </a:r>
            <a:endParaRPr lang="it-IT" sz="1200" b="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0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873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1A90F349-81AE-4CCC-B61C-91A4E0EA4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Additive Manufacturing</a:t>
            </a:r>
            <a:endParaRPr lang="it-IT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887DC8-50EC-44A2-A526-F3DD9853B898}"/>
              </a:ext>
            </a:extLst>
          </p:cNvPr>
          <p:cNvSpPr/>
          <p:nvPr/>
        </p:nvSpPr>
        <p:spPr>
          <a:xfrm>
            <a:off x="3346183" y="2548833"/>
            <a:ext cx="2162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 solid structures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47C0F7-7568-40FC-8578-BEE564CE8814}"/>
              </a:ext>
            </a:extLst>
          </p:cNvPr>
          <p:cNvSpPr/>
          <p:nvPr/>
        </p:nvSpPr>
        <p:spPr>
          <a:xfrm>
            <a:off x="1163035" y="3399485"/>
            <a:ext cx="19623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construction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F2512F-1B43-403B-BECC-8FC69C6470AD}"/>
              </a:ext>
            </a:extLst>
          </p:cNvPr>
          <p:cNvSpPr/>
          <p:nvPr/>
        </p:nvSpPr>
        <p:spPr>
          <a:xfrm>
            <a:off x="6492315" y="3547557"/>
            <a:ext cx="13324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92A91D-F36B-4BE3-A884-9665EA0D2A96}"/>
              </a:ext>
            </a:extLst>
          </p:cNvPr>
          <p:cNvSpPr/>
          <p:nvPr/>
        </p:nvSpPr>
        <p:spPr>
          <a:xfrm>
            <a:off x="1104431" y="4119729"/>
            <a:ext cx="29562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cuts down greatly the design time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670C9B-AA03-4C0D-9B51-DFCC47259930}"/>
              </a:ext>
            </a:extLst>
          </p:cNvPr>
          <p:cNvSpPr/>
          <p:nvPr/>
        </p:nvSpPr>
        <p:spPr>
          <a:xfrm>
            <a:off x="5135314" y="4156592"/>
            <a:ext cx="2845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for the new products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7A1B0D35-13EF-4C35-8113-B5FCC721C847}"/>
              </a:ext>
            </a:extLst>
          </p:cNvPr>
          <p:cNvSpPr/>
          <p:nvPr/>
        </p:nvSpPr>
        <p:spPr>
          <a:xfrm>
            <a:off x="4453936" y="1569338"/>
            <a:ext cx="242048" cy="263666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863380B7-7F97-4BC4-A8AF-F500CEEE77CE}"/>
              </a:ext>
            </a:extLst>
          </p:cNvPr>
          <p:cNvSpPr/>
          <p:nvPr/>
        </p:nvSpPr>
        <p:spPr>
          <a:xfrm>
            <a:off x="4450975" y="2293710"/>
            <a:ext cx="242048" cy="263666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hought Bubble: Cloud 27">
            <a:extLst>
              <a:ext uri="{FF2B5EF4-FFF2-40B4-BE49-F238E27FC236}">
                <a16:creationId xmlns:a16="http://schemas.microsoft.com/office/drawing/2014/main" id="{57425BC9-CECA-444B-B430-27F914DBF6E3}"/>
              </a:ext>
            </a:extLst>
          </p:cNvPr>
          <p:cNvSpPr/>
          <p:nvPr/>
        </p:nvSpPr>
        <p:spPr>
          <a:xfrm>
            <a:off x="1042939" y="3363035"/>
            <a:ext cx="2202591" cy="488900"/>
          </a:xfrm>
          <a:prstGeom prst="cloudCallout">
            <a:avLst>
              <a:gd name="adj1" fmla="val 59557"/>
              <a:gd name="adj2" fmla="val -149900"/>
            </a:avLst>
          </a:prstGeom>
          <a:noFill/>
          <a:ln w="95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6ED67713-0384-4E35-ADC6-B1D78589A176}"/>
              </a:ext>
            </a:extLst>
          </p:cNvPr>
          <p:cNvSpPr/>
          <p:nvPr/>
        </p:nvSpPr>
        <p:spPr>
          <a:xfrm>
            <a:off x="6296524" y="3472384"/>
            <a:ext cx="1684441" cy="488900"/>
          </a:xfrm>
          <a:prstGeom prst="cloudCallout">
            <a:avLst>
              <a:gd name="adj1" fmla="val -89050"/>
              <a:gd name="adj2" fmla="val -155529"/>
            </a:avLst>
          </a:prstGeom>
          <a:noFill/>
          <a:ln w="95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hought Bubble: Cloud 29">
            <a:extLst>
              <a:ext uri="{FF2B5EF4-FFF2-40B4-BE49-F238E27FC236}">
                <a16:creationId xmlns:a16="http://schemas.microsoft.com/office/drawing/2014/main" id="{0F9A2A62-FD99-4C12-BA8F-0B6440816ACC}"/>
              </a:ext>
            </a:extLst>
          </p:cNvPr>
          <p:cNvSpPr/>
          <p:nvPr/>
        </p:nvSpPr>
        <p:spPr>
          <a:xfrm>
            <a:off x="4814049" y="4099029"/>
            <a:ext cx="3556744" cy="488900"/>
          </a:xfrm>
          <a:prstGeom prst="cloudCallout">
            <a:avLst>
              <a:gd name="adj1" fmla="val -49028"/>
              <a:gd name="adj2" fmla="val -291689"/>
            </a:avLst>
          </a:prstGeom>
          <a:noFill/>
          <a:ln w="95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Thought Bubble: Cloud 30">
            <a:extLst>
              <a:ext uri="{FF2B5EF4-FFF2-40B4-BE49-F238E27FC236}">
                <a16:creationId xmlns:a16="http://schemas.microsoft.com/office/drawing/2014/main" id="{568B1614-08E1-4D2A-8A83-0D74FE819A8D}"/>
              </a:ext>
            </a:extLst>
          </p:cNvPr>
          <p:cNvSpPr/>
          <p:nvPr/>
        </p:nvSpPr>
        <p:spPr>
          <a:xfrm>
            <a:off x="867477" y="4071540"/>
            <a:ext cx="3556744" cy="488900"/>
          </a:xfrm>
          <a:prstGeom prst="cloudCallout">
            <a:avLst>
              <a:gd name="adj1" fmla="val 46451"/>
              <a:gd name="adj2" fmla="val -270734"/>
            </a:avLst>
          </a:prstGeom>
          <a:noFill/>
          <a:ln w="95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29AC2E-CAEE-43B1-8AFB-27B12AA98987}"/>
              </a:ext>
            </a:extLst>
          </p:cNvPr>
          <p:cNvSpPr txBox="1"/>
          <p:nvPr/>
        </p:nvSpPr>
        <p:spPr>
          <a:xfrm>
            <a:off x="1006608" y="880867"/>
            <a:ext cx="7027568" cy="606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Additive Manufacturing (AM) </a:t>
            </a:r>
            <a:r>
              <a:rPr lang="en-US" sz="1600" b="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is the term for the process formerly known as rapid prototyping, now often referred to generically as 3D printing.</a:t>
            </a:r>
            <a:endParaRPr lang="en-US" sz="1600" b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874624-F177-4E8B-81EC-1C6290D761F7}"/>
              </a:ext>
            </a:extLst>
          </p:cNvPr>
          <p:cNvSpPr txBox="1"/>
          <p:nvPr/>
        </p:nvSpPr>
        <p:spPr>
          <a:xfrm>
            <a:off x="1116541" y="1893508"/>
            <a:ext cx="6917635" cy="34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 key to how AM works is that parts are made by adding material in layers</a:t>
            </a:r>
            <a:endParaRPr lang="en-US" sz="1400" b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04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2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9">
            <a:extLst>
              <a:ext uri="{FF2B5EF4-FFF2-40B4-BE49-F238E27FC236}">
                <a16:creationId xmlns:a16="http://schemas.microsoft.com/office/drawing/2014/main" id="{872D0026-10C2-47E5-9742-F6603984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Additive Manufacturing</a:t>
            </a:r>
            <a:endParaRPr lang="it-IT" sz="1600" dirty="0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F2FC15B9-01C8-45EA-A5F1-8A71F58C7183}"/>
              </a:ext>
            </a:extLst>
          </p:cNvPr>
          <p:cNvSpPr txBox="1">
            <a:spLocks/>
          </p:cNvSpPr>
          <p:nvPr/>
        </p:nvSpPr>
        <p:spPr>
          <a:xfrm>
            <a:off x="313248" y="763643"/>
            <a:ext cx="8517503" cy="832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600" b="0">
                <a:latin typeface="Times New Roman" panose="02020603050405020304" pitchFamily="18" charset="0"/>
                <a:ea typeface="Calibri" panose="020F0502020204030204" pitchFamily="34" charset="0"/>
              </a:rPr>
              <a:t>All commercialized AM machines are different in the materials that can be used, how the layers are created, and how the layers are bonded to each other.</a:t>
            </a:r>
            <a:endParaRPr lang="en-US" sz="1600" b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0365AE-D60B-49F1-9EC9-924D45F5C5A4}"/>
              </a:ext>
            </a:extLst>
          </p:cNvPr>
          <p:cNvSpPr/>
          <p:nvPr/>
        </p:nvSpPr>
        <p:spPr>
          <a:xfrm>
            <a:off x="418911" y="1767494"/>
            <a:ext cx="3903633" cy="369332"/>
          </a:xfrm>
          <a:prstGeom prst="rect">
            <a:avLst/>
          </a:prstGeom>
          <a:gradFill flip="none" rotWithShape="1">
            <a:gsLst>
              <a:gs pos="0">
                <a:srgbClr val="DE7E64">
                  <a:tint val="66000"/>
                  <a:satMod val="160000"/>
                </a:srgbClr>
              </a:gs>
              <a:gs pos="50000">
                <a:srgbClr val="DE7E64">
                  <a:tint val="44500"/>
                  <a:satMod val="160000"/>
                </a:srgbClr>
              </a:gs>
              <a:gs pos="100000">
                <a:srgbClr val="DE7E64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technologies: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B2DDF0-F7BC-4B5D-9030-D22F41A58B5F}"/>
              </a:ext>
            </a:extLst>
          </p:cNvPr>
          <p:cNvSpPr/>
          <p:nvPr/>
        </p:nvSpPr>
        <p:spPr>
          <a:xfrm>
            <a:off x="418911" y="2976986"/>
            <a:ext cx="23791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Material Extrusion (MEX)</a:t>
            </a:r>
            <a:endParaRPr lang="it-IT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251961-4C66-4602-A143-3BF604A017C0}"/>
              </a:ext>
            </a:extLst>
          </p:cNvPr>
          <p:cNvSpPr/>
          <p:nvPr/>
        </p:nvSpPr>
        <p:spPr>
          <a:xfrm>
            <a:off x="418911" y="2638273"/>
            <a:ext cx="23567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Powder Bed Fusion (PBF)</a:t>
            </a:r>
            <a:endParaRPr lang="it-IT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75BF78-1476-4263-8D30-31C7E6E62EF4}"/>
              </a:ext>
            </a:extLst>
          </p:cNvPr>
          <p:cNvSpPr/>
          <p:nvPr/>
        </p:nvSpPr>
        <p:spPr>
          <a:xfrm>
            <a:off x="418911" y="3307257"/>
            <a:ext cx="20617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Material Jetting (MJT)</a:t>
            </a:r>
            <a:endParaRPr lang="it-IT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C3CCF6-8DFD-4FA5-836F-59A6B6773C48}"/>
              </a:ext>
            </a:extLst>
          </p:cNvPr>
          <p:cNvSpPr/>
          <p:nvPr/>
        </p:nvSpPr>
        <p:spPr>
          <a:xfrm>
            <a:off x="418911" y="2307843"/>
            <a:ext cx="28004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Vat Photopolymerization (VPP)</a:t>
            </a:r>
            <a:endParaRPr lang="it-IT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D9C3FB-8BCF-4EA4-80F9-F36D0D3369B4}"/>
              </a:ext>
            </a:extLst>
          </p:cNvPr>
          <p:cNvSpPr/>
          <p:nvPr/>
        </p:nvSpPr>
        <p:spPr>
          <a:xfrm>
            <a:off x="418911" y="3610818"/>
            <a:ext cx="18758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Binder Jetting (BJT)</a:t>
            </a:r>
            <a:endParaRPr lang="it-IT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E6E63E-5E78-4F1C-B9F4-0C85EFF10B28}"/>
              </a:ext>
            </a:extLst>
          </p:cNvPr>
          <p:cNvSpPr/>
          <p:nvPr/>
        </p:nvSpPr>
        <p:spPr>
          <a:xfrm>
            <a:off x="418910" y="3941089"/>
            <a:ext cx="2217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Sheet Lamination (SHL)</a:t>
            </a:r>
            <a:endParaRPr lang="it-IT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D7E41F-E4E1-4399-AA6B-D4A39BFA7F98}"/>
              </a:ext>
            </a:extLst>
          </p:cNvPr>
          <p:cNvSpPr/>
          <p:nvPr/>
        </p:nvSpPr>
        <p:spPr>
          <a:xfrm>
            <a:off x="418909" y="4260412"/>
            <a:ext cx="30968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Directed Energy Deposition (DED)</a:t>
            </a:r>
            <a:endParaRPr lang="it-IT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Factors to Consider When 3D Printing or Additive Manufacturing Metal Parts  | GlobalSpec">
            <a:extLst>
              <a:ext uri="{FF2B5EF4-FFF2-40B4-BE49-F238E27FC236}">
                <a16:creationId xmlns:a16="http://schemas.microsoft.com/office/drawing/2014/main" id="{B146A38A-1C45-4D1E-B9AD-ECC5004ED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" t="21351" r="83067" b="23272"/>
          <a:stretch/>
        </p:blipFill>
        <p:spPr bwMode="auto">
          <a:xfrm>
            <a:off x="4708846" y="1532880"/>
            <a:ext cx="10858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Factors to Consider When 3D Printing or Additive Manufacturing Metal Parts  | GlobalSpec">
            <a:extLst>
              <a:ext uri="{FF2B5EF4-FFF2-40B4-BE49-F238E27FC236}">
                <a16:creationId xmlns:a16="http://schemas.microsoft.com/office/drawing/2014/main" id="{D05DD9AD-3445-4439-82A3-DFF89C727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01" t="24218" r="31188" b="31997"/>
          <a:stretch/>
        </p:blipFill>
        <p:spPr bwMode="auto">
          <a:xfrm>
            <a:off x="5273996" y="1729808"/>
            <a:ext cx="1041400" cy="225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Factors to Consider When 3D Printing or Additive Manufacturing Metal Parts  | GlobalSpec">
            <a:extLst>
              <a:ext uri="{FF2B5EF4-FFF2-40B4-BE49-F238E27FC236}">
                <a16:creationId xmlns:a16="http://schemas.microsoft.com/office/drawing/2014/main" id="{89ADE6E3-DEBB-4C9A-A5B2-155B5698E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32" t="23426" r="55714" b="26668"/>
          <a:stretch/>
        </p:blipFill>
        <p:spPr bwMode="auto">
          <a:xfrm>
            <a:off x="5633458" y="1857745"/>
            <a:ext cx="1282700" cy="25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Factors to Consider When 3D Printing or Additive Manufacturing Metal Parts  | GlobalSpec">
            <a:extLst>
              <a:ext uri="{FF2B5EF4-FFF2-40B4-BE49-F238E27FC236}">
                <a16:creationId xmlns:a16="http://schemas.microsoft.com/office/drawing/2014/main" id="{41C54608-A1E2-4746-B4FD-EA1655F74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23426" r="70534" b="33581"/>
          <a:stretch/>
        </p:blipFill>
        <p:spPr bwMode="auto">
          <a:xfrm>
            <a:off x="5996164" y="2035544"/>
            <a:ext cx="1130300" cy="221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Factors to Consider When 3D Printing or Additive Manufacturing Metal Parts  | GlobalSpec">
            <a:extLst>
              <a:ext uri="{FF2B5EF4-FFF2-40B4-BE49-F238E27FC236}">
                <a16:creationId xmlns:a16="http://schemas.microsoft.com/office/drawing/2014/main" id="{C9047649-EBD3-4BE7-892E-042F5C2D7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92" t="22092" r="43816" b="28642"/>
          <a:stretch/>
        </p:blipFill>
        <p:spPr bwMode="auto">
          <a:xfrm>
            <a:off x="6359846" y="2112947"/>
            <a:ext cx="1076248" cy="253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4" descr="Factors to Consider When 3D Printing or Additive Manufacturing Metal Parts  | GlobalSpec">
            <a:extLst>
              <a:ext uri="{FF2B5EF4-FFF2-40B4-BE49-F238E27FC236}">
                <a16:creationId xmlns:a16="http://schemas.microsoft.com/office/drawing/2014/main" id="{6FC93E6B-BCD4-4208-8411-1A076F5A6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62" t="22592" r="17168" b="31852"/>
          <a:stretch/>
        </p:blipFill>
        <p:spPr bwMode="auto">
          <a:xfrm>
            <a:off x="6641775" y="2381197"/>
            <a:ext cx="1211077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Factors to Consider When 3D Printing or Additive Manufacturing Metal Parts  | GlobalSpec">
            <a:extLst>
              <a:ext uri="{FF2B5EF4-FFF2-40B4-BE49-F238E27FC236}">
                <a16:creationId xmlns:a16="http://schemas.microsoft.com/office/drawing/2014/main" id="{8C54866A-0CA8-49C1-93F5-D2F4785B7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440" t="21728" r="1879" b="32716"/>
          <a:stretch/>
        </p:blipFill>
        <p:spPr bwMode="auto">
          <a:xfrm>
            <a:off x="7168598" y="2525100"/>
            <a:ext cx="1248635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7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5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25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25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14CD9E-D109-4DC6-9FC5-B5F87BB8C2BB}"/>
              </a:ext>
            </a:extLst>
          </p:cNvPr>
          <p:cNvSpPr txBox="1"/>
          <p:nvPr/>
        </p:nvSpPr>
        <p:spPr>
          <a:xfrm>
            <a:off x="628650" y="1452715"/>
            <a:ext cx="3040682" cy="1229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 Extrusion (MEX): processes that deposit a material by extruding it through a nozzle, typically while scanning the nozzle in a pattern that produces a part cross-section. </a:t>
            </a:r>
          </a:p>
        </p:txBody>
      </p:sp>
      <p:pic>
        <p:nvPicPr>
          <p:cNvPr id="10" name="fused-deposition-modeling-fdm-technology-givefastlink+(2)_out_out">
            <a:hlinkClick r:id="" action="ppaction://media"/>
            <a:extLst>
              <a:ext uri="{FF2B5EF4-FFF2-40B4-BE49-F238E27FC236}">
                <a16:creationId xmlns:a16="http://schemas.microsoft.com/office/drawing/2014/main" id="{A936BB4F-801B-4BCC-BD3A-1F887AD49F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0588" y="1435045"/>
            <a:ext cx="4041618" cy="2273410"/>
          </a:xfrm>
          <a:prstGeom prst="rect">
            <a:avLst/>
          </a:prstGeom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729AD1DB-681E-4469-B900-71FF07ED5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75" y="128588"/>
            <a:ext cx="5975350" cy="471487"/>
          </a:xfrm>
        </p:spPr>
        <p:txBody>
          <a:bodyPr>
            <a:normAutofit/>
          </a:bodyPr>
          <a:lstStyle/>
          <a:p>
            <a:pPr algn="l"/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 Extrusion (MEX)</a:t>
            </a:r>
            <a:endParaRPr lang="it-IT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83387D-FF07-4EC9-B8C7-7B3B00403626}"/>
              </a:ext>
            </a:extLst>
          </p:cNvPr>
          <p:cNvSpPr txBox="1"/>
          <p:nvPr/>
        </p:nvSpPr>
        <p:spPr>
          <a:xfrm>
            <a:off x="7975654" y="3708455"/>
            <a:ext cx="5269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dirty="0">
                <a:latin typeface="Times New Roman" panose="02020603050405020304" pitchFamily="18" charset="0"/>
              </a:rPr>
              <a:t>[2]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762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1BA1D407-1AB7-44AF-9FE9-090F44D8C1A2}"/>
              </a:ext>
            </a:extLst>
          </p:cNvPr>
          <p:cNvSpPr/>
          <p:nvPr/>
        </p:nvSpPr>
        <p:spPr>
          <a:xfrm rot="9649122">
            <a:off x="6279766" y="1552132"/>
            <a:ext cx="1644262" cy="1774932"/>
          </a:xfrm>
          <a:prstGeom prst="teardrop">
            <a:avLst>
              <a:gd name="adj" fmla="val 101819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61000"/>
                  <a:lumMod val="71000"/>
                  <a:lumOff val="29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7A382C-4404-4010-AB08-A0513DFC1C05}"/>
              </a:ext>
            </a:extLst>
          </p:cNvPr>
          <p:cNvSpPr txBox="1"/>
          <p:nvPr/>
        </p:nvSpPr>
        <p:spPr>
          <a:xfrm>
            <a:off x="1343676" y="2695921"/>
            <a:ext cx="8931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Heating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6C24F4-4B08-4CFD-95F5-75FC6AE30261}"/>
              </a:ext>
            </a:extLst>
          </p:cNvPr>
          <p:cNvSpPr txBox="1"/>
          <p:nvPr/>
        </p:nvSpPr>
        <p:spPr>
          <a:xfrm>
            <a:off x="6225372" y="3597746"/>
            <a:ext cx="10845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Extrusion</a:t>
            </a:r>
            <a:endParaRPr lang="en-US" sz="16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4884F96-5F64-4869-8D06-AE600FFBE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536" y="1185508"/>
            <a:ext cx="2862840" cy="321555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8418DDA-B73F-40F6-9C50-3506B2EB6A15}"/>
              </a:ext>
            </a:extLst>
          </p:cNvPr>
          <p:cNvSpPr/>
          <p:nvPr/>
        </p:nvSpPr>
        <p:spPr>
          <a:xfrm>
            <a:off x="2138303" y="4101034"/>
            <a:ext cx="1319592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Platform Movement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674B686-41FF-4C9A-A14C-7FEDDB5BEE44}"/>
              </a:ext>
            </a:extLst>
          </p:cNvPr>
          <p:cNvCxnSpPr/>
          <p:nvPr/>
        </p:nvCxnSpPr>
        <p:spPr>
          <a:xfrm>
            <a:off x="3431653" y="4057907"/>
            <a:ext cx="0" cy="3130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1A9C394-5124-40B4-A580-E1A005311D1D}"/>
              </a:ext>
            </a:extLst>
          </p:cNvPr>
          <p:cNvSpPr txBox="1"/>
          <p:nvPr/>
        </p:nvSpPr>
        <p:spPr>
          <a:xfrm>
            <a:off x="575321" y="1482481"/>
            <a:ext cx="1977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Material Loading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4F8486-8CC4-4041-8FF3-E4A0AE3ABA67}"/>
              </a:ext>
            </a:extLst>
          </p:cNvPr>
          <p:cNvSpPr txBox="1"/>
          <p:nvPr/>
        </p:nvSpPr>
        <p:spPr>
          <a:xfrm>
            <a:off x="3272353" y="1054284"/>
            <a:ext cx="893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filament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71614A-58BC-4346-9C83-ACB5737EC80A}"/>
              </a:ext>
            </a:extLst>
          </p:cNvPr>
          <p:cNvSpPr txBox="1"/>
          <p:nvPr/>
        </p:nvSpPr>
        <p:spPr>
          <a:xfrm>
            <a:off x="3989515" y="2028094"/>
            <a:ext cx="8931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Pull gear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75D0F3-C34E-4D6A-9EB3-F802890942BC}"/>
              </a:ext>
            </a:extLst>
          </p:cNvPr>
          <p:cNvSpPr txBox="1"/>
          <p:nvPr/>
        </p:nvSpPr>
        <p:spPr>
          <a:xfrm>
            <a:off x="2798099" y="2890266"/>
            <a:ext cx="948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Heater element</a:t>
            </a: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8741DF17-716B-4C0C-964C-E077AB6DB1F2}"/>
              </a:ext>
            </a:extLst>
          </p:cNvPr>
          <p:cNvSpPr/>
          <p:nvPr/>
        </p:nvSpPr>
        <p:spPr>
          <a:xfrm>
            <a:off x="2226089" y="1151707"/>
            <a:ext cx="291448" cy="1056343"/>
          </a:xfrm>
          <a:prstGeom prst="leftBrace">
            <a:avLst>
              <a:gd name="adj1" fmla="val 53533"/>
              <a:gd name="adj2" fmla="val 49267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7705B500-B165-4FC0-90B2-340F62D1B425}"/>
              </a:ext>
            </a:extLst>
          </p:cNvPr>
          <p:cNvSpPr/>
          <p:nvPr/>
        </p:nvSpPr>
        <p:spPr>
          <a:xfrm>
            <a:off x="2206951" y="2382252"/>
            <a:ext cx="291448" cy="1056343"/>
          </a:xfrm>
          <a:prstGeom prst="leftBrace">
            <a:avLst>
              <a:gd name="adj1" fmla="val 53533"/>
              <a:gd name="adj2" fmla="val 49267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07950958-52F8-44F1-9812-FD5D935C30CE}"/>
              </a:ext>
            </a:extLst>
          </p:cNvPr>
          <p:cNvSpPr/>
          <p:nvPr/>
        </p:nvSpPr>
        <p:spPr>
          <a:xfrm flipH="1">
            <a:off x="5831175" y="3280861"/>
            <a:ext cx="291448" cy="1064656"/>
          </a:xfrm>
          <a:prstGeom prst="leftBrace">
            <a:avLst>
              <a:gd name="adj1" fmla="val 53533"/>
              <a:gd name="adj2" fmla="val 49267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F950FD-339D-433F-89F2-135FF6323386}"/>
              </a:ext>
            </a:extLst>
          </p:cNvPr>
          <p:cNvSpPr txBox="1"/>
          <p:nvPr/>
        </p:nvSpPr>
        <p:spPr>
          <a:xfrm>
            <a:off x="4518277" y="3431005"/>
            <a:ext cx="12061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Layer-by-Layer Deposition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D5CB10-49C6-491D-B0D7-86B3FE717853}"/>
              </a:ext>
            </a:extLst>
          </p:cNvPr>
          <p:cNvSpPr txBox="1"/>
          <p:nvPr/>
        </p:nvSpPr>
        <p:spPr>
          <a:xfrm>
            <a:off x="6433741" y="1891426"/>
            <a:ext cx="1630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Nozzle feature</a:t>
            </a:r>
            <a:endParaRPr lang="en-US" sz="1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4BC2AA-B4DA-4AFF-8729-D9559F4126C5}"/>
              </a:ext>
            </a:extLst>
          </p:cNvPr>
          <p:cNvSpPr txBox="1"/>
          <p:nvPr/>
        </p:nvSpPr>
        <p:spPr>
          <a:xfrm>
            <a:off x="6433741" y="2240726"/>
            <a:ext cx="1630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Extrusion speed</a:t>
            </a:r>
            <a:endParaRPr lang="en-US" sz="1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FF8A58-93B5-404A-BEF8-E512DF1281D4}"/>
              </a:ext>
            </a:extLst>
          </p:cNvPr>
          <p:cNvSpPr txBox="1"/>
          <p:nvPr/>
        </p:nvSpPr>
        <p:spPr>
          <a:xfrm>
            <a:off x="6433741" y="2579280"/>
            <a:ext cx="1630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print speed</a:t>
            </a:r>
            <a:endParaRPr lang="en-US" sz="1600" dirty="0"/>
          </a:p>
        </p:txBody>
      </p:sp>
      <p:sp>
        <p:nvSpPr>
          <p:cNvPr id="42" name="Title 8">
            <a:extLst>
              <a:ext uri="{FF2B5EF4-FFF2-40B4-BE49-F238E27FC236}">
                <a16:creationId xmlns:a16="http://schemas.microsoft.com/office/drawing/2014/main" id="{7A2EC496-6A11-4429-9A40-48812A0CC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75" y="128588"/>
            <a:ext cx="5975350" cy="471487"/>
          </a:xfrm>
        </p:spPr>
        <p:txBody>
          <a:bodyPr>
            <a:normAutofit/>
          </a:bodyPr>
          <a:lstStyle/>
          <a:p>
            <a:pPr algn="l"/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 Extrusion (MEX)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89404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/>
      <p:bldP spid="28" grpId="0"/>
      <p:bldP spid="30" grpId="0"/>
      <p:bldP spid="31" grpId="0"/>
      <p:bldP spid="32" grpId="0"/>
      <p:bldP spid="33" grpId="0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DAFB18D-A38B-474A-B9AF-D7FE7A8CC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Material Extrusion (MEX)</a:t>
            </a:r>
            <a:endParaRPr lang="it-IT" sz="1600" dirty="0"/>
          </a:p>
        </p:txBody>
      </p:sp>
      <p:grpSp>
        <p:nvGrpSpPr>
          <p:cNvPr id="107" name="Canvas 961">
            <a:extLst>
              <a:ext uri="{FF2B5EF4-FFF2-40B4-BE49-F238E27FC236}">
                <a16:creationId xmlns:a16="http://schemas.microsoft.com/office/drawing/2014/main" id="{B82ADA8D-16E3-4CBD-B862-1CD03CDD03A9}"/>
              </a:ext>
            </a:extLst>
          </p:cNvPr>
          <p:cNvGrpSpPr/>
          <p:nvPr/>
        </p:nvGrpSpPr>
        <p:grpSpPr>
          <a:xfrm>
            <a:off x="179427" y="833310"/>
            <a:ext cx="4358640" cy="2133600"/>
            <a:chOff x="0" y="0"/>
            <a:chExt cx="3572510" cy="1867535"/>
          </a:xfrm>
          <a:noFill/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02B7CB78-02EC-46B4-8F5C-56C01FAB8259}"/>
                </a:ext>
              </a:extLst>
            </p:cNvPr>
            <p:cNvSpPr/>
            <p:nvPr/>
          </p:nvSpPr>
          <p:spPr>
            <a:xfrm>
              <a:off x="0" y="0"/>
              <a:ext cx="3572510" cy="1867535"/>
            </a:xfrm>
            <a:prstGeom prst="rect">
              <a:avLst/>
            </a:pr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A1593933-8A0C-47BB-BA37-BDFA4EDA052F}"/>
                </a:ext>
              </a:extLst>
            </p:cNvPr>
            <p:cNvSpPr/>
            <p:nvPr/>
          </p:nvSpPr>
          <p:spPr>
            <a:xfrm>
              <a:off x="2263603" y="638036"/>
              <a:ext cx="993775" cy="521335"/>
            </a:xfrm>
            <a:prstGeom prst="roundRect">
              <a:avLst>
                <a:gd name="adj" fmla="val 4209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C00000">
                  <a:alpha val="47000"/>
                </a:srgbClr>
              </a:solidFill>
              <a:prstDash val="dash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53875" tIns="26937" rIns="53875" bIns="2693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DF8434C3-DC77-417D-AE4B-F4F74F0FB79A}"/>
                </a:ext>
              </a:extLst>
            </p:cNvPr>
            <p:cNvSpPr/>
            <p:nvPr/>
          </p:nvSpPr>
          <p:spPr>
            <a:xfrm>
              <a:off x="1269729" y="995809"/>
              <a:ext cx="993874" cy="521456"/>
            </a:xfrm>
            <a:prstGeom prst="roundRect">
              <a:avLst>
                <a:gd name="adj" fmla="val 4209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C00000">
                  <a:alpha val="47000"/>
                </a:srgbClr>
              </a:solidFill>
              <a:prstDash val="dash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53875" tIns="26937" rIns="53875" bIns="2693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9CE3A66D-3161-49D3-A1AA-3F3E308B06C4}"/>
                </a:ext>
              </a:extLst>
            </p:cNvPr>
            <p:cNvSpPr/>
            <p:nvPr/>
          </p:nvSpPr>
          <p:spPr>
            <a:xfrm>
              <a:off x="275836" y="988707"/>
              <a:ext cx="993893" cy="521827"/>
            </a:xfrm>
            <a:prstGeom prst="roundRect">
              <a:avLst>
                <a:gd name="adj" fmla="val 42097"/>
              </a:avLst>
            </a:prstGeom>
            <a:solidFill>
              <a:schemeClr val="accent5">
                <a:lumMod val="20000"/>
                <a:lumOff val="80000"/>
              </a:schemeClr>
            </a:solidFill>
            <a:ln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53875" tIns="26937" rIns="53875" bIns="2693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CEAAA808-E07A-40DD-BEE5-77384AC941EC}"/>
                </a:ext>
              </a:extLst>
            </p:cNvPr>
            <p:cNvCxnSpPr/>
            <p:nvPr/>
          </p:nvCxnSpPr>
          <p:spPr>
            <a:xfrm>
              <a:off x="216342" y="1134937"/>
              <a:ext cx="0" cy="215619"/>
            </a:xfrm>
            <a:prstGeom prst="straightConnector1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2AE19C32-AE7E-4F75-A2E7-E7A8B5432900}"/>
                </a:ext>
              </a:extLst>
            </p:cNvPr>
            <p:cNvCxnSpPr/>
            <p:nvPr/>
          </p:nvCxnSpPr>
          <p:spPr>
            <a:xfrm>
              <a:off x="1331485" y="988756"/>
              <a:ext cx="0" cy="512099"/>
            </a:xfrm>
            <a:prstGeom prst="straightConnector1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D54E9B48-9686-4CC9-ABB9-8A412A9EBC19}"/>
                </a:ext>
              </a:extLst>
            </p:cNvPr>
            <p:cNvCxnSpPr/>
            <p:nvPr/>
          </p:nvCxnSpPr>
          <p:spPr>
            <a:xfrm>
              <a:off x="503550" y="938608"/>
              <a:ext cx="539049" cy="0"/>
            </a:xfrm>
            <a:prstGeom prst="straightConnector1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EF7F886C-7DF6-4CAE-887B-8212965729AF}"/>
                </a:ext>
              </a:extLst>
            </p:cNvPr>
            <p:cNvCxnSpPr/>
            <p:nvPr/>
          </p:nvCxnSpPr>
          <p:spPr>
            <a:xfrm>
              <a:off x="299439" y="1585305"/>
              <a:ext cx="970291" cy="0"/>
            </a:xfrm>
            <a:prstGeom prst="straightConnector1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6F38F435-026C-4AF3-9AC4-C91DB55F644E}"/>
                </a:ext>
              </a:extLst>
            </p:cNvPr>
            <p:cNvCxnSpPr/>
            <p:nvPr/>
          </p:nvCxnSpPr>
          <p:spPr>
            <a:xfrm flipH="1">
              <a:off x="503550" y="996860"/>
              <a:ext cx="1356" cy="485145"/>
            </a:xfrm>
            <a:prstGeom prst="line">
              <a:avLst/>
            </a:prstGeom>
            <a:grpFill/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543F6E15-DC47-419B-9C94-4C7FD3B3DD8B}"/>
                </a:ext>
              </a:extLst>
            </p:cNvPr>
            <p:cNvCxnSpPr/>
            <p:nvPr/>
          </p:nvCxnSpPr>
          <p:spPr>
            <a:xfrm flipH="1">
              <a:off x="1028257" y="1000302"/>
              <a:ext cx="1124" cy="485145"/>
            </a:xfrm>
            <a:prstGeom prst="line">
              <a:avLst/>
            </a:prstGeom>
            <a:grpFill/>
            <a:ln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8" name="Text Box 963">
              <a:extLst>
                <a:ext uri="{FF2B5EF4-FFF2-40B4-BE49-F238E27FC236}">
                  <a16:creationId xmlns:a16="http://schemas.microsoft.com/office/drawing/2014/main" id="{44925708-7C0B-4517-BC4C-116539647C03}"/>
                </a:ext>
              </a:extLst>
            </p:cNvPr>
            <p:cNvSpPr txBox="1"/>
            <p:nvPr/>
          </p:nvSpPr>
          <p:spPr>
            <a:xfrm>
              <a:off x="1339114" y="1157231"/>
              <a:ext cx="151293" cy="316161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none" lIns="53875" tIns="26937" rIns="53875" bIns="2693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6000"/>
                </a:lnSpc>
                <a:spcAft>
                  <a:spcPts val="800"/>
                </a:spcAft>
              </a:pPr>
              <a:r>
                <a:rPr lang="it-IT" sz="1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9" name="Text Box 963">
              <a:extLst>
                <a:ext uri="{FF2B5EF4-FFF2-40B4-BE49-F238E27FC236}">
                  <a16:creationId xmlns:a16="http://schemas.microsoft.com/office/drawing/2014/main" id="{0A91BF7D-DB98-4AF5-A5E0-6C391B7E3FCB}"/>
                </a:ext>
              </a:extLst>
            </p:cNvPr>
            <p:cNvSpPr txBox="1"/>
            <p:nvPr/>
          </p:nvSpPr>
          <p:spPr>
            <a:xfrm>
              <a:off x="680682" y="713917"/>
              <a:ext cx="206106" cy="255668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10000"/>
                </a:lnSpc>
                <a:spcAft>
                  <a:spcPts val="200"/>
                </a:spcAft>
              </a:pPr>
              <a:r>
                <a:rPr lang="it-IT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a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0" name="Text Box 963">
              <a:extLst>
                <a:ext uri="{FF2B5EF4-FFF2-40B4-BE49-F238E27FC236}">
                  <a16:creationId xmlns:a16="http://schemas.microsoft.com/office/drawing/2014/main" id="{02F19C43-A050-47E2-9008-E50AE43D46AE}"/>
                </a:ext>
              </a:extLst>
            </p:cNvPr>
            <p:cNvSpPr txBox="1"/>
            <p:nvPr/>
          </p:nvSpPr>
          <p:spPr>
            <a:xfrm>
              <a:off x="68786" y="1144080"/>
              <a:ext cx="151293" cy="275588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none" lIns="53875" tIns="26937" rIns="53875" bIns="2693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800"/>
                </a:spcAft>
              </a:pPr>
              <a:r>
                <a:rPr lang="it-IT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1" name="Text Box 963">
              <a:extLst>
                <a:ext uri="{FF2B5EF4-FFF2-40B4-BE49-F238E27FC236}">
                  <a16:creationId xmlns:a16="http://schemas.microsoft.com/office/drawing/2014/main" id="{8A3E1061-A29C-4FC9-9C95-C0908063B79C}"/>
                </a:ext>
              </a:extLst>
            </p:cNvPr>
            <p:cNvSpPr txBox="1"/>
            <p:nvPr/>
          </p:nvSpPr>
          <p:spPr>
            <a:xfrm>
              <a:off x="685010" y="1583915"/>
              <a:ext cx="201779" cy="184437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none" lIns="53875" tIns="26937" rIns="53875" bIns="2693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800"/>
                </a:spcAft>
              </a:pPr>
              <a:r>
                <a:rPr lang="it-IT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W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5BE2D1C-4B1E-42F9-BE6A-479F756D06C5}"/>
                </a:ext>
              </a:extLst>
            </p:cNvPr>
            <p:cNvCxnSpPr/>
            <p:nvPr/>
          </p:nvCxnSpPr>
          <p:spPr>
            <a:xfrm flipH="1" flipV="1">
              <a:off x="1028256" y="1249391"/>
              <a:ext cx="241473" cy="116"/>
            </a:xfrm>
            <a:prstGeom prst="line">
              <a:avLst/>
            </a:prstGeom>
            <a:grpFill/>
            <a:ln w="127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F6C6A51B-84BB-41AF-86EC-34C39E766451}"/>
                </a:ext>
              </a:extLst>
            </p:cNvPr>
            <p:cNvCxnSpPr/>
            <p:nvPr/>
          </p:nvCxnSpPr>
          <p:spPr>
            <a:xfrm flipV="1">
              <a:off x="1028256" y="1167215"/>
              <a:ext cx="241473" cy="82176"/>
            </a:xfrm>
            <a:prstGeom prst="line">
              <a:avLst/>
            </a:prstGeom>
            <a:grpFill/>
            <a:ln w="127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4" name="Connector: Curved 123">
              <a:extLst>
                <a:ext uri="{FF2B5EF4-FFF2-40B4-BE49-F238E27FC236}">
                  <a16:creationId xmlns:a16="http://schemas.microsoft.com/office/drawing/2014/main" id="{8E29A336-DF3D-452A-9926-72268E71CCE2}"/>
                </a:ext>
              </a:extLst>
            </p:cNvPr>
            <p:cNvCxnSpPr/>
            <p:nvPr/>
          </p:nvCxnSpPr>
          <p:spPr>
            <a:xfrm rot="5400000">
              <a:off x="1121852" y="1231668"/>
              <a:ext cx="35219" cy="7485"/>
            </a:xfrm>
            <a:prstGeom prst="curvedConnector3">
              <a:avLst/>
            </a:prstGeom>
            <a:grpFill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 Box 963">
              <a:extLst>
                <a:ext uri="{FF2B5EF4-FFF2-40B4-BE49-F238E27FC236}">
                  <a16:creationId xmlns:a16="http://schemas.microsoft.com/office/drawing/2014/main" id="{E84C9F11-F823-48AE-B5F0-3E1EA7D069B1}"/>
                </a:ext>
              </a:extLst>
            </p:cNvPr>
            <p:cNvSpPr txBox="1"/>
            <p:nvPr/>
          </p:nvSpPr>
          <p:spPr>
            <a:xfrm>
              <a:off x="1078242" y="1216776"/>
              <a:ext cx="132036" cy="183881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none" lIns="53875" tIns="26937" rIns="53875" bIns="2693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800"/>
                </a:spcAft>
              </a:pPr>
              <a:r>
                <a:rPr lang="it-IT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r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6" name="Text Box 963">
              <a:extLst>
                <a:ext uri="{FF2B5EF4-FFF2-40B4-BE49-F238E27FC236}">
                  <a16:creationId xmlns:a16="http://schemas.microsoft.com/office/drawing/2014/main" id="{CE1C243D-181B-44E4-A548-D06F0ABED3C2}"/>
                </a:ext>
              </a:extLst>
            </p:cNvPr>
            <p:cNvSpPr txBox="1"/>
            <p:nvPr/>
          </p:nvSpPr>
          <p:spPr>
            <a:xfrm flipH="1">
              <a:off x="1042599" y="1055984"/>
              <a:ext cx="154416" cy="183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none" lIns="53875" tIns="26937" rIns="53875" bIns="2693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800"/>
                </a:spcAft>
              </a:pPr>
              <a:r>
                <a:rPr lang="it-IT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θ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7" name="Text Box 963">
              <a:extLst>
                <a:ext uri="{FF2B5EF4-FFF2-40B4-BE49-F238E27FC236}">
                  <a16:creationId xmlns:a16="http://schemas.microsoft.com/office/drawing/2014/main" id="{492EC005-4FB1-49B9-963C-09FB62DC1DFD}"/>
                </a:ext>
              </a:extLst>
            </p:cNvPr>
            <p:cNvSpPr txBox="1"/>
            <p:nvPr/>
          </p:nvSpPr>
          <p:spPr>
            <a:xfrm>
              <a:off x="841330" y="1133996"/>
              <a:ext cx="176276" cy="216117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none" lIns="53875" tIns="26937" rIns="53875" bIns="2693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800"/>
                </a:spcAft>
              </a:pPr>
              <a:r>
                <a:rPr lang="it-IT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O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28" name="Connector: Curved 127">
              <a:extLst>
                <a:ext uri="{FF2B5EF4-FFF2-40B4-BE49-F238E27FC236}">
                  <a16:creationId xmlns:a16="http://schemas.microsoft.com/office/drawing/2014/main" id="{5A824357-40D7-4ABE-A5C3-B3755386885D}"/>
                </a:ext>
              </a:extLst>
            </p:cNvPr>
            <p:cNvCxnSpPr/>
            <p:nvPr/>
          </p:nvCxnSpPr>
          <p:spPr>
            <a:xfrm rot="16200000" flipH="1">
              <a:off x="1844842" y="1363631"/>
              <a:ext cx="164862" cy="321214"/>
            </a:xfrm>
            <a:prstGeom prst="curvedConnector2">
              <a:avLst/>
            </a:prstGeom>
            <a:grpFill/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 Box 963">
              <a:extLst>
                <a:ext uri="{FF2B5EF4-FFF2-40B4-BE49-F238E27FC236}">
                  <a16:creationId xmlns:a16="http://schemas.microsoft.com/office/drawing/2014/main" id="{409A31C6-85E5-4E01-9E32-C563BAD758AB}"/>
                </a:ext>
              </a:extLst>
            </p:cNvPr>
            <p:cNvSpPr txBox="1"/>
            <p:nvPr/>
          </p:nvSpPr>
          <p:spPr>
            <a:xfrm>
              <a:off x="2086339" y="1577705"/>
              <a:ext cx="212709" cy="288927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none" lIns="53875" tIns="26937" rIns="53875" bIns="2693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800"/>
                </a:spcAft>
              </a:pPr>
              <a:r>
                <a:rPr lang="it-IT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A</a:t>
              </a:r>
              <a:r>
                <a:rPr lang="it-IT" sz="1100" i="1" baseline="-25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S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C95000D-2F01-4F02-8FC5-98F487AEAE27}"/>
                </a:ext>
              </a:extLst>
            </p:cNvPr>
            <p:cNvCxnSpPr/>
            <p:nvPr/>
          </p:nvCxnSpPr>
          <p:spPr>
            <a:xfrm flipV="1">
              <a:off x="1414547" y="638036"/>
              <a:ext cx="1016233" cy="362267"/>
            </a:xfrm>
            <a:prstGeom prst="line">
              <a:avLst/>
            </a:prstGeom>
            <a:grpFill/>
            <a:ln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451923E7-717A-461A-BF99-06E0F2DA8384}"/>
                </a:ext>
              </a:extLst>
            </p:cNvPr>
            <p:cNvCxnSpPr/>
            <p:nvPr/>
          </p:nvCxnSpPr>
          <p:spPr>
            <a:xfrm flipV="1">
              <a:off x="2122029" y="638353"/>
              <a:ext cx="1016000" cy="361950"/>
            </a:xfrm>
            <a:prstGeom prst="line">
              <a:avLst/>
            </a:prstGeom>
            <a:grpFill/>
            <a:ln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0570CE3-8B5C-4500-8F28-5ABB9FFBBA3C}"/>
                </a:ext>
              </a:extLst>
            </p:cNvPr>
            <p:cNvCxnSpPr/>
            <p:nvPr/>
          </p:nvCxnSpPr>
          <p:spPr>
            <a:xfrm flipV="1">
              <a:off x="2122029" y="1134787"/>
              <a:ext cx="1016000" cy="361950"/>
            </a:xfrm>
            <a:prstGeom prst="line">
              <a:avLst/>
            </a:prstGeom>
            <a:grpFill/>
            <a:ln>
              <a:solidFill>
                <a:srgbClr val="C0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9943A238-D14E-432A-89F1-92F95670AC2A}"/>
                </a:ext>
              </a:extLst>
            </p:cNvPr>
            <p:cNvSpPr/>
            <p:nvPr/>
          </p:nvSpPr>
          <p:spPr>
            <a:xfrm flipV="1">
              <a:off x="2368409" y="36042"/>
              <a:ext cx="777240" cy="601980"/>
            </a:xfrm>
            <a:prstGeom prst="trapezoi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E4FA093B-E820-4529-9F8D-B8E02D9BD1B3}"/>
                </a:ext>
              </a:extLst>
            </p:cNvPr>
            <p:cNvSpPr/>
            <p:nvPr/>
          </p:nvSpPr>
          <p:spPr>
            <a:xfrm>
              <a:off x="2583180" y="419916"/>
              <a:ext cx="365760" cy="218297"/>
            </a:xfrm>
            <a:prstGeom prst="rect">
              <a:avLst/>
            </a:prstGeom>
            <a:solidFill>
              <a:srgbClr val="FFE79B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5" name="Trapezoid 134">
              <a:extLst>
                <a:ext uri="{FF2B5EF4-FFF2-40B4-BE49-F238E27FC236}">
                  <a16:creationId xmlns:a16="http://schemas.microsoft.com/office/drawing/2014/main" id="{7890C95D-D4BB-4B54-AE0E-F9B2C00AA0B3}"/>
                </a:ext>
              </a:extLst>
            </p:cNvPr>
            <p:cNvSpPr/>
            <p:nvPr/>
          </p:nvSpPr>
          <p:spPr>
            <a:xfrm flipV="1">
              <a:off x="2491740" y="191444"/>
              <a:ext cx="548640" cy="228408"/>
            </a:xfrm>
            <a:prstGeom prst="trapezoid">
              <a:avLst>
                <a:gd name="adj" fmla="val 38343"/>
              </a:avLst>
            </a:prstGeom>
            <a:solidFill>
              <a:srgbClr val="FFE79B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62766B71-4194-4497-85A2-435852A86895}"/>
                </a:ext>
              </a:extLst>
            </p:cNvPr>
            <p:cNvSpPr/>
            <p:nvPr/>
          </p:nvSpPr>
          <p:spPr>
            <a:xfrm>
              <a:off x="2491740" y="35999"/>
              <a:ext cx="548640" cy="155394"/>
            </a:xfrm>
            <a:prstGeom prst="rect">
              <a:avLst/>
            </a:prstGeom>
            <a:solidFill>
              <a:srgbClr val="FFE79B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E9CEAC19-2AA9-4AB2-A435-A8634A3285E5}"/>
                </a:ext>
              </a:extLst>
            </p:cNvPr>
            <p:cNvCxnSpPr/>
            <p:nvPr/>
          </p:nvCxnSpPr>
          <p:spPr>
            <a:xfrm>
              <a:off x="2766060" y="36025"/>
              <a:ext cx="0" cy="446744"/>
            </a:xfrm>
            <a:prstGeom prst="straightConnector1">
              <a:avLst/>
            </a:prstGeom>
            <a:grpFill/>
            <a:ln>
              <a:solidFill>
                <a:srgbClr val="C0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 Box 963">
              <a:extLst>
                <a:ext uri="{FF2B5EF4-FFF2-40B4-BE49-F238E27FC236}">
                  <a16:creationId xmlns:a16="http://schemas.microsoft.com/office/drawing/2014/main" id="{0C93D742-89B0-4FB4-AE08-F72FCFC9A458}"/>
                </a:ext>
              </a:extLst>
            </p:cNvPr>
            <p:cNvSpPr txBox="1"/>
            <p:nvPr/>
          </p:nvSpPr>
          <p:spPr>
            <a:xfrm>
              <a:off x="2764068" y="157497"/>
              <a:ext cx="176276" cy="260581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none" lIns="53875" tIns="26937" rIns="53875" bIns="2693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800"/>
                </a:spcAft>
              </a:pPr>
              <a:r>
                <a:rPr lang="it-IT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U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591DD4A9-FBE8-42B1-A128-3C38A9BB5237}"/>
                </a:ext>
              </a:extLst>
            </p:cNvPr>
            <p:cNvCxnSpPr/>
            <p:nvPr/>
          </p:nvCxnSpPr>
          <p:spPr>
            <a:xfrm flipV="1">
              <a:off x="1490747" y="685943"/>
              <a:ext cx="520933" cy="168674"/>
            </a:xfrm>
            <a:prstGeom prst="straightConnector1">
              <a:avLst/>
            </a:prstGeom>
            <a:grpFill/>
            <a:ln>
              <a:solidFill>
                <a:srgbClr val="C00000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 Box 963">
              <a:extLst>
                <a:ext uri="{FF2B5EF4-FFF2-40B4-BE49-F238E27FC236}">
                  <a16:creationId xmlns:a16="http://schemas.microsoft.com/office/drawing/2014/main" id="{D38D029B-EFBF-4D38-BE47-EE44C3004654}"/>
                </a:ext>
              </a:extLst>
            </p:cNvPr>
            <p:cNvSpPr txBox="1"/>
            <p:nvPr/>
          </p:nvSpPr>
          <p:spPr>
            <a:xfrm>
              <a:off x="1584681" y="522919"/>
              <a:ext cx="237855" cy="261226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10000"/>
                </a:lnSpc>
                <a:spcAft>
                  <a:spcPts val="200"/>
                </a:spcAft>
              </a:pPr>
              <a:r>
                <a:rPr lang="it-IT" sz="11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V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E15DB50-C5BF-4838-8172-EA91639FCFD6}"/>
                </a:ext>
              </a:extLst>
            </p:cNvPr>
            <p:cNvSpPr/>
            <p:nvPr/>
          </p:nvSpPr>
          <p:spPr>
            <a:xfrm>
              <a:off x="2583180" y="587611"/>
              <a:ext cx="365760" cy="98253"/>
            </a:xfrm>
            <a:prstGeom prst="ellipse">
              <a:avLst/>
            </a:prstGeom>
            <a:grpFill/>
            <a:ln w="63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42" name="Connector: Curved 141">
              <a:extLst>
                <a:ext uri="{FF2B5EF4-FFF2-40B4-BE49-F238E27FC236}">
                  <a16:creationId xmlns:a16="http://schemas.microsoft.com/office/drawing/2014/main" id="{8C644D97-02A4-4006-8425-5B9338712C29}"/>
                </a:ext>
              </a:extLst>
            </p:cNvPr>
            <p:cNvCxnSpPr/>
            <p:nvPr/>
          </p:nvCxnSpPr>
          <p:spPr>
            <a:xfrm rot="5400000" flipH="1" flipV="1">
              <a:off x="2950572" y="364592"/>
              <a:ext cx="251610" cy="362002"/>
            </a:xfrm>
            <a:prstGeom prst="curvedConnector4">
              <a:avLst>
                <a:gd name="adj1" fmla="val -54513"/>
                <a:gd name="adj2" fmla="val 80532"/>
              </a:avLst>
            </a:prstGeom>
            <a:grpFill/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 Box 963">
              <a:extLst>
                <a:ext uri="{FF2B5EF4-FFF2-40B4-BE49-F238E27FC236}">
                  <a16:creationId xmlns:a16="http://schemas.microsoft.com/office/drawing/2014/main" id="{BFE03AD0-4F5A-49E0-AD99-80685A7C6B25}"/>
                </a:ext>
              </a:extLst>
            </p:cNvPr>
            <p:cNvSpPr txBox="1"/>
            <p:nvPr/>
          </p:nvSpPr>
          <p:spPr>
            <a:xfrm>
              <a:off x="3254739" y="189100"/>
              <a:ext cx="225200" cy="331724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none" lIns="53875" tIns="26937" rIns="53875" bIns="2693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800"/>
                </a:spcAft>
              </a:pPr>
              <a:r>
                <a:rPr lang="it-IT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A</a:t>
              </a:r>
              <a:r>
                <a:rPr lang="it-IT" sz="1100" i="1" baseline="-25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1ED97820-1BAC-49A6-A2F1-BE05C34DDFD8}"/>
                </a:ext>
              </a:extLst>
            </p:cNvPr>
            <p:cNvCxnSpPr/>
            <p:nvPr/>
          </p:nvCxnSpPr>
          <p:spPr>
            <a:xfrm flipH="1">
              <a:off x="2583180" y="638107"/>
              <a:ext cx="182880" cy="47722"/>
            </a:xfrm>
            <a:prstGeom prst="straightConnector1">
              <a:avLst/>
            </a:prstGeom>
            <a:grpFill/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 Box 963">
              <a:extLst>
                <a:ext uri="{FF2B5EF4-FFF2-40B4-BE49-F238E27FC236}">
                  <a16:creationId xmlns:a16="http://schemas.microsoft.com/office/drawing/2014/main" id="{93C2F457-EECA-4BF2-A4BE-0F9CB03E1E6B}"/>
                </a:ext>
              </a:extLst>
            </p:cNvPr>
            <p:cNvSpPr txBox="1"/>
            <p:nvPr/>
          </p:nvSpPr>
          <p:spPr>
            <a:xfrm>
              <a:off x="2645989" y="592538"/>
              <a:ext cx="170030" cy="260026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none" lIns="53875" tIns="26937" rIns="53875" bIns="2693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05000"/>
                </a:lnSpc>
                <a:spcAft>
                  <a:spcPts val="800"/>
                </a:spcAft>
              </a:pPr>
              <a:r>
                <a:rPr lang="it-IT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R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46" name="Rectangle 145">
            <a:extLst>
              <a:ext uri="{FF2B5EF4-FFF2-40B4-BE49-F238E27FC236}">
                <a16:creationId xmlns:a16="http://schemas.microsoft.com/office/drawing/2014/main" id="{F998508B-7FED-4E2F-A658-852EA1C692C8}"/>
              </a:ext>
            </a:extLst>
          </p:cNvPr>
          <p:cNvSpPr/>
          <p:nvPr/>
        </p:nvSpPr>
        <p:spPr>
          <a:xfrm>
            <a:off x="1009893" y="3580364"/>
            <a:ext cx="10631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printing speed</a:t>
            </a:r>
          </a:p>
        </p:txBody>
      </p:sp>
      <p:graphicFrame>
        <p:nvGraphicFramePr>
          <p:cNvPr id="147" name="Object 146">
            <a:extLst>
              <a:ext uri="{FF2B5EF4-FFF2-40B4-BE49-F238E27FC236}">
                <a16:creationId xmlns:a16="http://schemas.microsoft.com/office/drawing/2014/main" id="{3B0ACE25-DDA8-40EC-A317-2BE20DD5C4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155826"/>
              </p:ext>
            </p:extLst>
          </p:nvPr>
        </p:nvGraphicFramePr>
        <p:xfrm>
          <a:off x="1711370" y="3226846"/>
          <a:ext cx="7334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Equation" r:id="rId3" imgW="736600" imgH="228600" progId="Equation.DSMT4">
                  <p:embed/>
                </p:oleObj>
              </mc:Choice>
              <mc:Fallback>
                <p:oleObj name="Equation" r:id="rId3" imgW="736600" imgH="228600" progId="Equation.DSMT4">
                  <p:embed/>
                  <p:pic>
                    <p:nvPicPr>
                      <p:cNvPr id="57" name="Object 56">
                        <a:extLst>
                          <a:ext uri="{FF2B5EF4-FFF2-40B4-BE49-F238E27FC236}">
                            <a16:creationId xmlns:a16="http://schemas.microsoft.com/office/drawing/2014/main" id="{B760522F-7A62-4E60-B81C-30EC5355EB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1370" y="3226846"/>
                        <a:ext cx="73342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EE891C04-97A3-4441-9CE2-2BCDACAFF0CE}"/>
              </a:ext>
            </a:extLst>
          </p:cNvPr>
          <p:cNvCxnSpPr/>
          <p:nvPr/>
        </p:nvCxnSpPr>
        <p:spPr>
          <a:xfrm flipH="1">
            <a:off x="1854169" y="3370877"/>
            <a:ext cx="58786" cy="262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E5D5001E-0D97-4E45-B6DA-2CC60ACF6838}"/>
              </a:ext>
            </a:extLst>
          </p:cNvPr>
          <p:cNvCxnSpPr/>
          <p:nvPr/>
        </p:nvCxnSpPr>
        <p:spPr>
          <a:xfrm>
            <a:off x="2384168" y="3401630"/>
            <a:ext cx="62570" cy="231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0638247-E4B3-4D01-BBC5-D606BD61A4D1}"/>
              </a:ext>
            </a:extLst>
          </p:cNvPr>
          <p:cNvSpPr/>
          <p:nvPr/>
        </p:nvSpPr>
        <p:spPr>
          <a:xfrm>
            <a:off x="2204979" y="3595518"/>
            <a:ext cx="11737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Extrusion speed</a:t>
            </a:r>
          </a:p>
        </p:txBody>
      </p:sp>
      <p:graphicFrame>
        <p:nvGraphicFramePr>
          <p:cNvPr id="151" name="Object 150">
            <a:extLst>
              <a:ext uri="{FF2B5EF4-FFF2-40B4-BE49-F238E27FC236}">
                <a16:creationId xmlns:a16="http://schemas.microsoft.com/office/drawing/2014/main" id="{98F198B6-45B3-4A1A-AEB7-334CD97625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285685"/>
              </p:ext>
            </p:extLst>
          </p:nvPr>
        </p:nvGraphicFramePr>
        <p:xfrm>
          <a:off x="6151045" y="2431615"/>
          <a:ext cx="4953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Equation" r:id="rId5" imgW="495085" imgH="228501" progId="Equation.DSMT4">
                  <p:embed/>
                </p:oleObj>
              </mc:Choice>
              <mc:Fallback>
                <p:oleObj name="Equation" r:id="rId5" imgW="495085" imgH="228501" progId="Equation.DSMT4">
                  <p:embed/>
                  <p:pic>
                    <p:nvPicPr>
                      <p:cNvPr id="65" name="Object 64">
                        <a:extLst>
                          <a:ext uri="{FF2B5EF4-FFF2-40B4-BE49-F238E27FC236}">
                            <a16:creationId xmlns:a16="http://schemas.microsoft.com/office/drawing/2014/main" id="{E31E0A14-AE80-42E1-A06C-7CE54C4165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1045" y="2431615"/>
                        <a:ext cx="4953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" name="Rectangle 151">
            <a:extLst>
              <a:ext uri="{FF2B5EF4-FFF2-40B4-BE49-F238E27FC236}">
                <a16:creationId xmlns:a16="http://schemas.microsoft.com/office/drawing/2014/main" id="{D8651206-E61E-4434-9E24-A2050D81E32D}"/>
              </a:ext>
            </a:extLst>
          </p:cNvPr>
          <p:cNvSpPr/>
          <p:nvPr/>
        </p:nvSpPr>
        <p:spPr>
          <a:xfrm>
            <a:off x="5490100" y="2220881"/>
            <a:ext cx="5790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</a:p>
          <a:p>
            <a:r>
              <a:rPr lang="it-IT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tension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E6DD538E-0B59-4C17-981B-C318C8E8D08E}"/>
              </a:ext>
            </a:extLst>
          </p:cNvPr>
          <p:cNvSpPr/>
          <p:nvPr/>
        </p:nvSpPr>
        <p:spPr>
          <a:xfrm>
            <a:off x="6728285" y="2205493"/>
            <a:ext cx="76655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Viscosity</a:t>
            </a:r>
          </a:p>
          <a:p>
            <a:r>
              <a:rPr lang="it-IT" sz="105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dissipation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61A39C3-885C-4579-9A4E-FDD8C86604A3}"/>
              </a:ext>
            </a:extLst>
          </p:cNvPr>
          <p:cNvCxnSpPr>
            <a:cxnSpLocks/>
            <a:stCxn id="151" idx="3"/>
            <a:endCxn id="153" idx="1"/>
          </p:cNvCxnSpPr>
          <p:nvPr/>
        </p:nvCxnSpPr>
        <p:spPr>
          <a:xfrm flipV="1">
            <a:off x="6646345" y="2413242"/>
            <a:ext cx="81940" cy="132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40A6DA8F-BC1F-43C7-AD9E-017705B9F5BC}"/>
              </a:ext>
            </a:extLst>
          </p:cNvPr>
          <p:cNvCxnSpPr>
            <a:cxnSpLocks/>
            <a:stCxn id="151" idx="1"/>
            <a:endCxn id="152" idx="3"/>
          </p:cNvCxnSpPr>
          <p:nvPr/>
        </p:nvCxnSpPr>
        <p:spPr>
          <a:xfrm flipH="1" flipV="1">
            <a:off x="6069105" y="2420936"/>
            <a:ext cx="81940" cy="124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Object 26">
                <a:extLst>
                  <a:ext uri="{FF2B5EF4-FFF2-40B4-BE49-F238E27FC236}">
                    <a16:creationId xmlns:a16="http://schemas.microsoft.com/office/drawing/2014/main" id="{F03B858E-92A4-4DF1-BDA6-027A1DB4CC80}"/>
                  </a:ext>
                </a:extLst>
              </p:cNvPr>
              <p:cNvSpPr txBox="1"/>
              <p:nvPr/>
            </p:nvSpPr>
            <p:spPr bwMode="auto">
              <a:xfrm>
                <a:off x="5412851" y="2787429"/>
                <a:ext cx="2247900" cy="390525"/>
              </a:xfrm>
              <a:prstGeom prst="rect">
                <a:avLst/>
              </a:prstGeom>
              <a:noFill/>
            </p:spPr>
            <p:txBody>
              <a:bodyPr>
                <a:normAutofit fontScale="55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).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).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6" name="Object 26">
                <a:extLst>
                  <a:ext uri="{FF2B5EF4-FFF2-40B4-BE49-F238E27FC236}">
                    <a16:creationId xmlns:a16="http://schemas.microsoft.com/office/drawing/2014/main" id="{F03B858E-92A4-4DF1-BDA6-027A1DB4C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2851" y="2787429"/>
                <a:ext cx="2247900" cy="390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Object 28">
                <a:extLst>
                  <a:ext uri="{FF2B5EF4-FFF2-40B4-BE49-F238E27FC236}">
                    <a16:creationId xmlns:a16="http://schemas.microsoft.com/office/drawing/2014/main" id="{8ADE9E57-5380-4108-BF61-72D177D638E8}"/>
                  </a:ext>
                </a:extLst>
              </p:cNvPr>
              <p:cNvSpPr txBox="1"/>
              <p:nvPr/>
            </p:nvSpPr>
            <p:spPr bwMode="auto">
              <a:xfrm>
                <a:off x="4835621" y="3254752"/>
                <a:ext cx="1104900" cy="428625"/>
              </a:xfrm>
              <a:prstGeom prst="rect">
                <a:avLst/>
              </a:prstGeom>
              <a:noFill/>
            </p:spPr>
            <p:txBody>
              <a:bodyPr>
                <a:normAutofit fontScale="4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7" name="Object 28">
                <a:extLst>
                  <a:ext uri="{FF2B5EF4-FFF2-40B4-BE49-F238E27FC236}">
                    <a16:creationId xmlns:a16="http://schemas.microsoft.com/office/drawing/2014/main" id="{8ADE9E57-5380-4108-BF61-72D177D638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35621" y="3254752"/>
                <a:ext cx="1104900" cy="4286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Object 30">
                <a:extLst>
                  <a:ext uri="{FF2B5EF4-FFF2-40B4-BE49-F238E27FC236}">
                    <a16:creationId xmlns:a16="http://schemas.microsoft.com/office/drawing/2014/main" id="{19902CC6-0118-4534-ACE0-39A9095AB376}"/>
                  </a:ext>
                </a:extLst>
              </p:cNvPr>
              <p:cNvSpPr txBox="1"/>
              <p:nvPr/>
            </p:nvSpPr>
            <p:spPr bwMode="auto">
              <a:xfrm>
                <a:off x="3987503" y="3766041"/>
                <a:ext cx="2847975" cy="723900"/>
              </a:xfrm>
              <a:prstGeom prst="rect">
                <a:avLst/>
              </a:prstGeom>
              <a:noFill/>
            </p:spPr>
            <p:txBody>
              <a:bodyPr>
                <a:normAutofit fontScale="55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den>
                                      </m:f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den>
                                      </m:f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8" name="Object 30">
                <a:extLst>
                  <a:ext uri="{FF2B5EF4-FFF2-40B4-BE49-F238E27FC236}">
                    <a16:creationId xmlns:a16="http://schemas.microsoft.com/office/drawing/2014/main" id="{19902CC6-0118-4534-ACE0-39A9095AB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7503" y="3766041"/>
                <a:ext cx="2847975" cy="7239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Object 32">
                <a:extLst>
                  <a:ext uri="{FF2B5EF4-FFF2-40B4-BE49-F238E27FC236}">
                    <a16:creationId xmlns:a16="http://schemas.microsoft.com/office/drawing/2014/main" id="{43B2E16C-AE65-4DB3-B983-1E857BD585A7}"/>
                  </a:ext>
                </a:extLst>
              </p:cNvPr>
              <p:cNvSpPr txBox="1"/>
              <p:nvPr/>
            </p:nvSpPr>
            <p:spPr bwMode="auto">
              <a:xfrm>
                <a:off x="6554820" y="3956814"/>
                <a:ext cx="2403475" cy="685800"/>
              </a:xfrm>
              <a:prstGeom prst="rect">
                <a:avLst/>
              </a:prstGeom>
              <a:noFill/>
            </p:spPr>
            <p:txBody>
              <a:bodyPr>
                <a:normAutofit fontScale="55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</m:e>
                                  </m:func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))−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func>
                                        <m:func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i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</m:e>
                                      </m:func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))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9" name="Object 32">
                <a:extLst>
                  <a:ext uri="{FF2B5EF4-FFF2-40B4-BE49-F238E27FC236}">
                    <a16:creationId xmlns:a16="http://schemas.microsoft.com/office/drawing/2014/main" id="{43B2E16C-AE65-4DB3-B983-1E857BD58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54820" y="3956814"/>
                <a:ext cx="2403475" cy="6858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0" name="Rectangle 159">
            <a:extLst>
              <a:ext uri="{FF2B5EF4-FFF2-40B4-BE49-F238E27FC236}">
                <a16:creationId xmlns:a16="http://schemas.microsoft.com/office/drawing/2014/main" id="{2046E840-B30F-4587-996E-34305746F1FD}"/>
              </a:ext>
            </a:extLst>
          </p:cNvPr>
          <p:cNvSpPr/>
          <p:nvPr/>
        </p:nvSpPr>
        <p:spPr>
          <a:xfrm>
            <a:off x="6048519" y="3219399"/>
            <a:ext cx="2593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temperature-</a:t>
            </a:r>
            <a:r>
              <a:rPr lang="it-IT" sz="1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it-IT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it-IT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tension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67390583-D880-4E99-9A77-A706625ACC47}"/>
              </a:ext>
            </a:extLst>
          </p:cNvPr>
          <p:cNvSpPr/>
          <p:nvPr/>
        </p:nvSpPr>
        <p:spPr>
          <a:xfrm>
            <a:off x="6048519" y="3433119"/>
            <a:ext cx="6399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viscosity</a:t>
            </a:r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4A411AEE-9BFE-4043-A941-1DCC37E6CC36}"/>
              </a:ext>
            </a:extLst>
          </p:cNvPr>
          <p:cNvCxnSpPr/>
          <p:nvPr/>
        </p:nvCxnSpPr>
        <p:spPr>
          <a:xfrm flipV="1">
            <a:off x="5940521" y="3342509"/>
            <a:ext cx="182595" cy="19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BF6A6FA0-EBE5-44B3-A9F7-5355BB491C77}"/>
              </a:ext>
            </a:extLst>
          </p:cNvPr>
          <p:cNvCxnSpPr/>
          <p:nvPr/>
        </p:nvCxnSpPr>
        <p:spPr>
          <a:xfrm>
            <a:off x="5959571" y="3542731"/>
            <a:ext cx="163545" cy="37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91484237-6E0A-4E73-A726-64FD143BB1B0}"/>
                  </a:ext>
                </a:extLst>
              </p:cNvPr>
              <p:cNvSpPr txBox="1"/>
              <p:nvPr/>
            </p:nvSpPr>
            <p:spPr>
              <a:xfrm>
                <a:off x="1069748" y="3967960"/>
                <a:ext cx="2086138" cy="4044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1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f>
                        <m:fPr>
                          <m:ctrlP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f>
                        <m:fPr>
                          <m:ctrlP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  <m:r>
                        <a:rPr lang="en-US" sz="1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0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91484237-6E0A-4E73-A726-64FD143BB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748" y="3967960"/>
                <a:ext cx="2086138" cy="40440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5" name="Canvas 2">
            <a:extLst>
              <a:ext uri="{FF2B5EF4-FFF2-40B4-BE49-F238E27FC236}">
                <a16:creationId xmlns:a16="http://schemas.microsoft.com/office/drawing/2014/main" id="{9921C4A6-EDB1-4D69-8C42-F5129003283B}"/>
              </a:ext>
            </a:extLst>
          </p:cNvPr>
          <p:cNvGrpSpPr/>
          <p:nvPr/>
        </p:nvGrpSpPr>
        <p:grpSpPr>
          <a:xfrm>
            <a:off x="5045426" y="806845"/>
            <a:ext cx="2054622" cy="1218458"/>
            <a:chOff x="0" y="0"/>
            <a:chExt cx="2409190" cy="1405399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35A60D64-2997-479B-854C-BA30DF12EEE1}"/>
                </a:ext>
              </a:extLst>
            </p:cNvPr>
            <p:cNvSpPr/>
            <p:nvPr/>
          </p:nvSpPr>
          <p:spPr>
            <a:xfrm>
              <a:off x="0" y="0"/>
              <a:ext cx="2409190" cy="1404620"/>
            </a:xfrm>
            <a:prstGeom prst="rect">
              <a:avLst/>
            </a:prstGeom>
            <a:solidFill>
              <a:prstClr val="white"/>
            </a:solidFill>
            <a:ln w="9525">
              <a:noFill/>
            </a:ln>
          </p:spPr>
        </p:sp>
        <p:sp>
          <p:nvSpPr>
            <p:cNvPr id="167" name="Rectangle: Rounded Corners 166">
              <a:extLst>
                <a:ext uri="{FF2B5EF4-FFF2-40B4-BE49-F238E27FC236}">
                  <a16:creationId xmlns:a16="http://schemas.microsoft.com/office/drawing/2014/main" id="{BA85403F-FC87-41E6-8E36-EC194B94D776}"/>
                </a:ext>
              </a:extLst>
            </p:cNvPr>
            <p:cNvSpPr/>
            <p:nvPr/>
          </p:nvSpPr>
          <p:spPr>
            <a:xfrm>
              <a:off x="0" y="490999"/>
              <a:ext cx="787400" cy="457200"/>
            </a:xfrm>
            <a:prstGeom prst="roundRect">
              <a:avLst>
                <a:gd name="adj" fmla="val 40741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CD23C93B-F8C7-4DF9-9251-B6FAC35D3A23}"/>
                </a:ext>
              </a:extLst>
            </p:cNvPr>
            <p:cNvSpPr/>
            <p:nvPr/>
          </p:nvSpPr>
          <p:spPr>
            <a:xfrm>
              <a:off x="787400" y="490999"/>
              <a:ext cx="787400" cy="457200"/>
            </a:xfrm>
            <a:prstGeom prst="roundRect">
              <a:avLst>
                <a:gd name="adj" fmla="val 40741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CF9AB7E0-FE92-4ADF-B1E4-5014550B0CD4}"/>
                </a:ext>
              </a:extLst>
            </p:cNvPr>
            <p:cNvSpPr/>
            <p:nvPr/>
          </p:nvSpPr>
          <p:spPr>
            <a:xfrm>
              <a:off x="1574800" y="490999"/>
              <a:ext cx="787400" cy="457200"/>
            </a:xfrm>
            <a:prstGeom prst="roundRect">
              <a:avLst>
                <a:gd name="adj" fmla="val 40741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D31E5C88-E0DB-40B3-86F5-6C40A2925102}"/>
                </a:ext>
              </a:extLst>
            </p:cNvPr>
            <p:cNvSpPr/>
            <p:nvPr/>
          </p:nvSpPr>
          <p:spPr>
            <a:xfrm>
              <a:off x="787400" y="35999"/>
              <a:ext cx="787400" cy="457200"/>
            </a:xfrm>
            <a:prstGeom prst="roundRect">
              <a:avLst>
                <a:gd name="adj" fmla="val 40741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1" name="Rectangle: Rounded Corners 170">
              <a:extLst>
                <a:ext uri="{FF2B5EF4-FFF2-40B4-BE49-F238E27FC236}">
                  <a16:creationId xmlns:a16="http://schemas.microsoft.com/office/drawing/2014/main" id="{4AB492D8-8CE3-4418-8141-D7E07DEBFC7D}"/>
                </a:ext>
              </a:extLst>
            </p:cNvPr>
            <p:cNvSpPr/>
            <p:nvPr/>
          </p:nvSpPr>
          <p:spPr>
            <a:xfrm>
              <a:off x="1574800" y="35999"/>
              <a:ext cx="787400" cy="457200"/>
            </a:xfrm>
            <a:prstGeom prst="roundRect">
              <a:avLst>
                <a:gd name="adj" fmla="val 40741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38F6AA12-3B27-403A-B61D-180203D8D3C1}"/>
                </a:ext>
              </a:extLst>
            </p:cNvPr>
            <p:cNvSpPr/>
            <p:nvPr/>
          </p:nvSpPr>
          <p:spPr>
            <a:xfrm>
              <a:off x="0" y="948199"/>
              <a:ext cx="787400" cy="457200"/>
            </a:xfrm>
            <a:prstGeom prst="roundRect">
              <a:avLst>
                <a:gd name="adj" fmla="val 40741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84FAEC15-C4EE-44A0-9D1E-D59E2CD86D7C}"/>
                </a:ext>
              </a:extLst>
            </p:cNvPr>
            <p:cNvSpPr/>
            <p:nvPr/>
          </p:nvSpPr>
          <p:spPr>
            <a:xfrm>
              <a:off x="787400" y="948199"/>
              <a:ext cx="787400" cy="457200"/>
            </a:xfrm>
            <a:prstGeom prst="roundRect">
              <a:avLst>
                <a:gd name="adj" fmla="val 40741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08EDBB54-8DF9-4F9E-AB84-9A25F86CFB42}"/>
                </a:ext>
              </a:extLst>
            </p:cNvPr>
            <p:cNvSpPr/>
            <p:nvPr/>
          </p:nvSpPr>
          <p:spPr>
            <a:xfrm>
              <a:off x="1574800" y="948199"/>
              <a:ext cx="787400" cy="457200"/>
            </a:xfrm>
            <a:prstGeom prst="roundRect">
              <a:avLst>
                <a:gd name="adj" fmla="val 40741"/>
              </a:avLst>
            </a:prstGeom>
            <a:noFill/>
            <a:ln w="952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AA88801-E7A7-42D8-9580-E532BA06F3C3}"/>
                </a:ext>
              </a:extLst>
            </p:cNvPr>
            <p:cNvCxnSpPr/>
            <p:nvPr/>
          </p:nvCxnSpPr>
          <p:spPr>
            <a:xfrm>
              <a:off x="948267" y="482532"/>
              <a:ext cx="465665" cy="0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CA919E96-4228-47DB-94FF-F5E258DC0A75}"/>
                </a:ext>
              </a:extLst>
            </p:cNvPr>
            <p:cNvCxnSpPr/>
            <p:nvPr/>
          </p:nvCxnSpPr>
          <p:spPr>
            <a:xfrm>
              <a:off x="948477" y="939732"/>
              <a:ext cx="465455" cy="0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B2700C50-CC05-4059-9914-762700115F2D}"/>
                </a:ext>
              </a:extLst>
            </p:cNvPr>
            <p:cNvCxnSpPr>
              <a:stCxn id="168" idx="1"/>
              <a:endCxn id="168" idx="1"/>
            </p:cNvCxnSpPr>
            <p:nvPr/>
          </p:nvCxnSpPr>
          <p:spPr>
            <a:xfrm>
              <a:off x="787400" y="719599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E791268C-5251-413C-AAC5-907F9C06BA29}"/>
                </a:ext>
              </a:extLst>
            </p:cNvPr>
            <p:cNvCxnSpPr/>
            <p:nvPr/>
          </p:nvCxnSpPr>
          <p:spPr>
            <a:xfrm>
              <a:off x="787400" y="618004"/>
              <a:ext cx="0" cy="180000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187ED1B8-8CB7-4C8E-87F2-E24E05677090}"/>
                </a:ext>
              </a:extLst>
            </p:cNvPr>
            <p:cNvCxnSpPr/>
            <p:nvPr/>
          </p:nvCxnSpPr>
          <p:spPr>
            <a:xfrm>
              <a:off x="1568110" y="636920"/>
              <a:ext cx="0" cy="179705"/>
            </a:xfrm>
            <a:prstGeom prst="line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EC218606-655E-4A4B-98CB-0E8CC74E5079}"/>
                </a:ext>
              </a:extLst>
            </p:cNvPr>
            <p:cNvCxnSpPr/>
            <p:nvPr/>
          </p:nvCxnSpPr>
          <p:spPr>
            <a:xfrm flipH="1" flipV="1">
              <a:off x="584200" y="719599"/>
              <a:ext cx="203200" cy="97026"/>
            </a:xfrm>
            <a:prstGeom prst="line">
              <a:avLst/>
            </a:prstGeom>
            <a:ln w="127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E5D217F5-8C14-4FCF-97D6-B7F076ACFF5E}"/>
                </a:ext>
              </a:extLst>
            </p:cNvPr>
            <p:cNvCxnSpPr/>
            <p:nvPr/>
          </p:nvCxnSpPr>
          <p:spPr>
            <a:xfrm flipV="1">
              <a:off x="584200" y="618004"/>
              <a:ext cx="203200" cy="101595"/>
            </a:xfrm>
            <a:prstGeom prst="line">
              <a:avLst/>
            </a:prstGeom>
            <a:ln w="127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80A8EF7B-1A46-4DFD-9C85-DA9249B50AE8}"/>
                </a:ext>
              </a:extLst>
            </p:cNvPr>
            <p:cNvSpPr/>
            <p:nvPr/>
          </p:nvSpPr>
          <p:spPr>
            <a:xfrm>
              <a:off x="702733" y="660332"/>
              <a:ext cx="25483" cy="118534"/>
            </a:xfrm>
            <a:custGeom>
              <a:avLst/>
              <a:gdLst>
                <a:gd name="connsiteX0" fmla="*/ 0 w 25483"/>
                <a:gd name="connsiteY0" fmla="*/ 0 h 118534"/>
                <a:gd name="connsiteX1" fmla="*/ 25400 w 25483"/>
                <a:gd name="connsiteY1" fmla="*/ 59267 h 118534"/>
                <a:gd name="connsiteX2" fmla="*/ 8466 w 25483"/>
                <a:gd name="connsiteY2" fmla="*/ 101600 h 118534"/>
                <a:gd name="connsiteX3" fmla="*/ 16933 w 25483"/>
                <a:gd name="connsiteY3" fmla="*/ 118534 h 11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83" h="118534">
                  <a:moveTo>
                    <a:pt x="0" y="0"/>
                  </a:moveTo>
                  <a:cubicBezTo>
                    <a:pt x="8467" y="19756"/>
                    <a:pt x="23989" y="42334"/>
                    <a:pt x="25400" y="59267"/>
                  </a:cubicBezTo>
                  <a:cubicBezTo>
                    <a:pt x="26811" y="76200"/>
                    <a:pt x="9877" y="91722"/>
                    <a:pt x="8466" y="101600"/>
                  </a:cubicBezTo>
                  <a:cubicBezTo>
                    <a:pt x="7055" y="111478"/>
                    <a:pt x="11994" y="115006"/>
                    <a:pt x="16933" y="118534"/>
                  </a:cubicBezTo>
                </a:path>
              </a:pathLst>
            </a:custGeom>
            <a:ln w="127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3" name="Text Box 95">
              <a:extLst>
                <a:ext uri="{FF2B5EF4-FFF2-40B4-BE49-F238E27FC236}">
                  <a16:creationId xmlns:a16="http://schemas.microsoft.com/office/drawing/2014/main" id="{1C304FEA-93A5-4112-BA50-4F769485831D}"/>
                </a:ext>
              </a:extLst>
            </p:cNvPr>
            <p:cNvSpPr txBox="1"/>
            <p:nvPr/>
          </p:nvSpPr>
          <p:spPr>
            <a:xfrm>
              <a:off x="330199" y="577865"/>
              <a:ext cx="326390" cy="3556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2θ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4" name="Connector: Curved 183">
              <a:extLst>
                <a:ext uri="{FF2B5EF4-FFF2-40B4-BE49-F238E27FC236}">
                  <a16:creationId xmlns:a16="http://schemas.microsoft.com/office/drawing/2014/main" id="{EFDCE318-F0BF-4BC8-AED9-6D5C329AC20C}"/>
                </a:ext>
              </a:extLst>
            </p:cNvPr>
            <p:cNvCxnSpPr/>
            <p:nvPr/>
          </p:nvCxnSpPr>
          <p:spPr>
            <a:xfrm flipV="1">
              <a:off x="1574800" y="270866"/>
              <a:ext cx="338666" cy="211666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5" name="Text Box 95">
              <a:extLst>
                <a:ext uri="{FF2B5EF4-FFF2-40B4-BE49-F238E27FC236}">
                  <a16:creationId xmlns:a16="http://schemas.microsoft.com/office/drawing/2014/main" id="{64FA92B0-F5BF-42B0-BC8C-08203561A847}"/>
                </a:ext>
              </a:extLst>
            </p:cNvPr>
            <p:cNvSpPr txBox="1"/>
            <p:nvPr/>
          </p:nvSpPr>
          <p:spPr>
            <a:xfrm>
              <a:off x="1892935" y="126932"/>
              <a:ext cx="469265" cy="3556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11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Void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Text Box 95">
              <a:extLst>
                <a:ext uri="{FF2B5EF4-FFF2-40B4-BE49-F238E27FC236}">
                  <a16:creationId xmlns:a16="http://schemas.microsoft.com/office/drawing/2014/main" id="{A329F372-114F-455B-BF14-F305D899AE6C}"/>
                </a:ext>
              </a:extLst>
            </p:cNvPr>
            <p:cNvSpPr txBox="1"/>
            <p:nvPr/>
          </p:nvSpPr>
          <p:spPr>
            <a:xfrm>
              <a:off x="1627611" y="1050337"/>
              <a:ext cx="647700" cy="35496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5000"/>
                </a:lnSpc>
                <a:spcAft>
                  <a:spcPts val="800"/>
                </a:spcAft>
              </a:pPr>
              <a:r>
                <a:rPr lang="en-US" sz="1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interface</a:t>
              </a:r>
            </a:p>
          </p:txBody>
        </p:sp>
        <p:cxnSp>
          <p:nvCxnSpPr>
            <p:cNvPr id="187" name="Connector: Curved 186">
              <a:extLst>
                <a:ext uri="{FF2B5EF4-FFF2-40B4-BE49-F238E27FC236}">
                  <a16:creationId xmlns:a16="http://schemas.microsoft.com/office/drawing/2014/main" id="{89698493-8030-4777-85AD-D21D60287EE8}"/>
                </a:ext>
              </a:extLst>
            </p:cNvPr>
            <p:cNvCxnSpPr>
              <a:endCxn id="186" idx="0"/>
            </p:cNvCxnSpPr>
            <p:nvPr/>
          </p:nvCxnSpPr>
          <p:spPr>
            <a:xfrm>
              <a:off x="1574640" y="719521"/>
              <a:ext cx="376621" cy="330699"/>
            </a:xfrm>
            <a:prstGeom prst="curved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8" name="Connector: Curved 187">
              <a:extLst>
                <a:ext uri="{FF2B5EF4-FFF2-40B4-BE49-F238E27FC236}">
                  <a16:creationId xmlns:a16="http://schemas.microsoft.com/office/drawing/2014/main" id="{08BCBF1C-391A-43D9-82AA-C8F8FF3BDAAD}"/>
                </a:ext>
              </a:extLst>
            </p:cNvPr>
            <p:cNvCxnSpPr>
              <a:stCxn id="173" idx="0"/>
              <a:endCxn id="186" idx="1"/>
            </p:cNvCxnSpPr>
            <p:nvPr/>
          </p:nvCxnSpPr>
          <p:spPr>
            <a:xfrm rot="16200000" flipH="1">
              <a:off x="1264416" y="864656"/>
              <a:ext cx="279590" cy="446465"/>
            </a:xfrm>
            <a:prstGeom prst="curvedConnector4">
              <a:avLst>
                <a:gd name="adj1" fmla="val 36301"/>
                <a:gd name="adj2" fmla="val 46644"/>
              </a:avLst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9" name="Canvas 7398">
            <a:extLst>
              <a:ext uri="{FF2B5EF4-FFF2-40B4-BE49-F238E27FC236}">
                <a16:creationId xmlns:a16="http://schemas.microsoft.com/office/drawing/2014/main" id="{BF8BA40C-16C2-42A4-BBDF-F0D181E2A942}"/>
              </a:ext>
            </a:extLst>
          </p:cNvPr>
          <p:cNvGrpSpPr/>
          <p:nvPr/>
        </p:nvGrpSpPr>
        <p:grpSpPr>
          <a:xfrm>
            <a:off x="7398490" y="1006401"/>
            <a:ext cx="975506" cy="1135524"/>
            <a:chOff x="0" y="0"/>
            <a:chExt cx="975506" cy="1135524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85C039A0-F940-4ACE-A4B4-FD62BB8199C5}"/>
                </a:ext>
              </a:extLst>
            </p:cNvPr>
            <p:cNvSpPr/>
            <p:nvPr/>
          </p:nvSpPr>
          <p:spPr>
            <a:xfrm>
              <a:off x="0" y="0"/>
              <a:ext cx="975360" cy="1135380"/>
            </a:xfrm>
            <a:prstGeom prst="rect">
              <a:avLst/>
            </a:prstGeom>
            <a:solidFill>
              <a:prstClr val="white"/>
            </a:solidFill>
          </p:spPr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FB24C12A-C992-4D85-B1E2-DFFBA6133F8A}"/>
                </a:ext>
              </a:extLst>
            </p:cNvPr>
            <p:cNvSpPr/>
            <p:nvPr/>
          </p:nvSpPr>
          <p:spPr>
            <a:xfrm>
              <a:off x="370646" y="382074"/>
              <a:ext cx="51435" cy="112395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2" name="Trapezoid 191">
              <a:extLst>
                <a:ext uri="{FF2B5EF4-FFF2-40B4-BE49-F238E27FC236}">
                  <a16:creationId xmlns:a16="http://schemas.microsoft.com/office/drawing/2014/main" id="{97986CC9-A20F-4E87-A62B-ED3120FC2E3D}"/>
                </a:ext>
              </a:extLst>
            </p:cNvPr>
            <p:cNvSpPr/>
            <p:nvPr/>
          </p:nvSpPr>
          <p:spPr>
            <a:xfrm flipV="1">
              <a:off x="320481" y="216974"/>
              <a:ext cx="154940" cy="164465"/>
            </a:xfrm>
            <a:prstGeom prst="trapezoid">
              <a:avLst>
                <a:gd name="adj" fmla="val 38343"/>
              </a:avLst>
            </a:prstGeom>
            <a:solidFill>
              <a:schemeClr val="accent4"/>
            </a:solidFill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7DCCEC17-7918-4CCC-949E-9F20EB84F241}"/>
                </a:ext>
              </a:extLst>
            </p:cNvPr>
            <p:cNvSpPr/>
            <p:nvPr/>
          </p:nvSpPr>
          <p:spPr>
            <a:xfrm>
              <a:off x="320481" y="108389"/>
              <a:ext cx="154940" cy="108585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1AE258FD-918D-478E-94C1-83A897489CD2}"/>
                </a:ext>
              </a:extLst>
            </p:cNvPr>
            <p:cNvSpPr/>
            <p:nvPr/>
          </p:nvSpPr>
          <p:spPr>
            <a:xfrm>
              <a:off x="213801" y="35999"/>
              <a:ext cx="359410" cy="71755"/>
            </a:xfrm>
            <a:prstGeom prst="rect">
              <a:avLst/>
            </a:prstGeom>
            <a:solidFill>
              <a:schemeClr val="accent4"/>
            </a:solidFill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89A10C57-963C-44B0-AF4C-017A6CD6D1D1}"/>
                </a:ext>
              </a:extLst>
            </p:cNvPr>
            <p:cNvSpPr/>
            <p:nvPr/>
          </p:nvSpPr>
          <p:spPr>
            <a:xfrm>
              <a:off x="289706" y="499549"/>
              <a:ext cx="213360" cy="122895"/>
            </a:xfrm>
            <a:prstGeom prst="roundRect">
              <a:avLst>
                <a:gd name="adj" fmla="val 37335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rgbClr val="1B3D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6" name="Rectangle: Rounded Corners 195">
              <a:extLst>
                <a:ext uri="{FF2B5EF4-FFF2-40B4-BE49-F238E27FC236}">
                  <a16:creationId xmlns:a16="http://schemas.microsoft.com/office/drawing/2014/main" id="{4D758014-45E2-4A4A-9EF2-23221C40C67E}"/>
                </a:ext>
              </a:extLst>
            </p:cNvPr>
            <p:cNvSpPr/>
            <p:nvPr/>
          </p:nvSpPr>
          <p:spPr>
            <a:xfrm>
              <a:off x="604961" y="499889"/>
              <a:ext cx="213360" cy="122555"/>
            </a:xfrm>
            <a:prstGeom prst="roundRect">
              <a:avLst>
                <a:gd name="adj" fmla="val 37335"/>
              </a:avLst>
            </a:prstGeom>
            <a:noFill/>
            <a:ln w="9525">
              <a:solidFill>
                <a:srgbClr val="1B3D6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C093E74-9DE2-4384-90FA-E145DA27F0AA}"/>
                </a:ext>
              </a:extLst>
            </p:cNvPr>
            <p:cNvSpPr/>
            <p:nvPr/>
          </p:nvSpPr>
          <p:spPr>
            <a:xfrm>
              <a:off x="687171" y="382074"/>
              <a:ext cx="51435" cy="112395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8" name="Trapezoid 197">
              <a:extLst>
                <a:ext uri="{FF2B5EF4-FFF2-40B4-BE49-F238E27FC236}">
                  <a16:creationId xmlns:a16="http://schemas.microsoft.com/office/drawing/2014/main" id="{4E9C4975-F234-4DE7-9669-3B7D7B607FAA}"/>
                </a:ext>
              </a:extLst>
            </p:cNvPr>
            <p:cNvSpPr/>
            <p:nvPr/>
          </p:nvSpPr>
          <p:spPr>
            <a:xfrm flipV="1">
              <a:off x="637006" y="216974"/>
              <a:ext cx="154940" cy="164465"/>
            </a:xfrm>
            <a:prstGeom prst="trapezoid">
              <a:avLst>
                <a:gd name="adj" fmla="val 38343"/>
              </a:avLst>
            </a:prstGeom>
            <a:noFill/>
            <a:ln w="127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73359304-CA73-4A31-8B57-EC6736075F31}"/>
                </a:ext>
              </a:extLst>
            </p:cNvPr>
            <p:cNvSpPr/>
            <p:nvPr/>
          </p:nvSpPr>
          <p:spPr>
            <a:xfrm>
              <a:off x="637006" y="108389"/>
              <a:ext cx="154940" cy="108585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0FB77B88-6736-42FC-A75B-57FC1393A8D4}"/>
                </a:ext>
              </a:extLst>
            </p:cNvPr>
            <p:cNvSpPr/>
            <p:nvPr/>
          </p:nvSpPr>
          <p:spPr>
            <a:xfrm>
              <a:off x="530326" y="35999"/>
              <a:ext cx="359410" cy="71755"/>
            </a:xfrm>
            <a:prstGeom prst="rect">
              <a:avLst/>
            </a:prstGeom>
            <a:noFill/>
            <a:ln w="12700">
              <a:solidFill>
                <a:schemeClr val="accent4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20E302CC-86E9-42FE-AF3D-255BE8FDA902}"/>
                </a:ext>
              </a:extLst>
            </p:cNvPr>
            <p:cNvCxnSpPr>
              <a:stCxn id="195" idx="3"/>
              <a:endCxn id="196" idx="1"/>
            </p:cNvCxnSpPr>
            <p:nvPr/>
          </p:nvCxnSpPr>
          <p:spPr>
            <a:xfrm>
              <a:off x="503066" y="560997"/>
              <a:ext cx="101895" cy="170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2" name="Connector: Curved 201">
              <a:extLst>
                <a:ext uri="{FF2B5EF4-FFF2-40B4-BE49-F238E27FC236}">
                  <a16:creationId xmlns:a16="http://schemas.microsoft.com/office/drawing/2014/main" id="{4EC9DFCB-DA7B-4F3E-9DF3-DA377296EA47}"/>
                </a:ext>
              </a:extLst>
            </p:cNvPr>
            <p:cNvCxnSpPr/>
            <p:nvPr/>
          </p:nvCxnSpPr>
          <p:spPr>
            <a:xfrm rot="5400000">
              <a:off x="394533" y="631725"/>
              <a:ext cx="239247" cy="97790"/>
            </a:xfrm>
            <a:prstGeom prst="curvedConnector3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Text Box 7421">
              <a:extLst>
                <a:ext uri="{FF2B5EF4-FFF2-40B4-BE49-F238E27FC236}">
                  <a16:creationId xmlns:a16="http://schemas.microsoft.com/office/drawing/2014/main" id="{DC69696F-9D6E-41AA-9530-282001FDF47D}"/>
                </a:ext>
              </a:extLst>
            </p:cNvPr>
            <p:cNvSpPr txBox="1"/>
            <p:nvPr/>
          </p:nvSpPr>
          <p:spPr>
            <a:xfrm>
              <a:off x="36000" y="759604"/>
              <a:ext cx="939506" cy="37592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9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Strand to strand gap (g)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47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50" grpId="0"/>
      <p:bldP spid="152" grpId="0"/>
      <p:bldP spid="153" grpId="0"/>
      <p:bldP spid="156" grpId="0"/>
      <p:bldP spid="157" grpId="0"/>
      <p:bldP spid="158" grpId="0"/>
      <p:bldP spid="159" grpId="0"/>
      <p:bldP spid="160" grpId="0"/>
      <p:bldP spid="161" grpId="0"/>
      <p:bldP spid="1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60CEA763-B871-476D-9F46-8B057B22D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94" y="129205"/>
            <a:ext cx="5975205" cy="471341"/>
          </a:xfrm>
        </p:spPr>
        <p:txBody>
          <a:bodyPr>
            <a:normAutofit/>
          </a:bodyPr>
          <a:lstStyle/>
          <a:p>
            <a:pPr algn="l"/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Peridynamic Theory</a:t>
            </a:r>
            <a:endParaRPr lang="it-IT" sz="1600" dirty="0"/>
          </a:p>
        </p:txBody>
      </p:sp>
      <p:grpSp>
        <p:nvGrpSpPr>
          <p:cNvPr id="16" name="Canvas 2">
            <a:extLst>
              <a:ext uri="{FF2B5EF4-FFF2-40B4-BE49-F238E27FC236}">
                <a16:creationId xmlns:a16="http://schemas.microsoft.com/office/drawing/2014/main" id="{F4B4787E-9FA2-44E3-B7C7-A06ABE67D728}"/>
              </a:ext>
            </a:extLst>
          </p:cNvPr>
          <p:cNvGrpSpPr/>
          <p:nvPr/>
        </p:nvGrpSpPr>
        <p:grpSpPr>
          <a:xfrm>
            <a:off x="5622199" y="923382"/>
            <a:ext cx="2145487" cy="1989562"/>
            <a:chOff x="0" y="-2245"/>
            <a:chExt cx="3248026" cy="209139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B04F22-E063-4609-9CEF-07EDF1DD8F2B}"/>
                </a:ext>
              </a:extLst>
            </p:cNvPr>
            <p:cNvSpPr/>
            <p:nvPr/>
          </p:nvSpPr>
          <p:spPr>
            <a:xfrm>
              <a:off x="0" y="0"/>
              <a:ext cx="3248025" cy="2089150"/>
            </a:xfrm>
            <a:prstGeom prst="rect">
              <a:avLst/>
            </a:prstGeom>
          </p:spPr>
          <p:txBody>
            <a:bodyPr/>
            <a:lstStyle/>
            <a:p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690521C-AC7F-4E43-83B6-FD355FEF844F}"/>
                </a:ext>
              </a:extLst>
            </p:cNvPr>
            <p:cNvCxnSpPr/>
            <p:nvPr/>
          </p:nvCxnSpPr>
          <p:spPr>
            <a:xfrm>
              <a:off x="277049" y="1509907"/>
              <a:ext cx="4190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30DBAF6-684A-41B4-A7FE-08DF57D5C938}"/>
                </a:ext>
              </a:extLst>
            </p:cNvPr>
            <p:cNvCxnSpPr/>
            <p:nvPr/>
          </p:nvCxnSpPr>
          <p:spPr>
            <a:xfrm flipV="1">
              <a:off x="266700" y="1102525"/>
              <a:ext cx="0" cy="428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AED8C59-F30F-4DE4-A2B0-A0E782194445}"/>
                </a:ext>
              </a:extLst>
            </p:cNvPr>
            <p:cNvCxnSpPr/>
            <p:nvPr/>
          </p:nvCxnSpPr>
          <p:spPr>
            <a:xfrm flipH="1">
              <a:off x="0" y="1531150"/>
              <a:ext cx="266700" cy="2762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CBFDBEC-C36C-458B-AEE5-98D86D6F8437}"/>
                </a:ext>
              </a:extLst>
            </p:cNvPr>
            <p:cNvSpPr/>
            <p:nvPr/>
          </p:nvSpPr>
          <p:spPr>
            <a:xfrm>
              <a:off x="885826" y="0"/>
              <a:ext cx="2362200" cy="1447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ACBEA3B-6B54-4AD5-A285-43F8636C736A}"/>
                </a:ext>
              </a:extLst>
            </p:cNvPr>
            <p:cNvCxnSpPr>
              <a:stCxn id="22" idx="1"/>
              <a:endCxn id="22" idx="3"/>
            </p:cNvCxnSpPr>
            <p:nvPr/>
          </p:nvCxnSpPr>
          <p:spPr>
            <a:xfrm>
              <a:off x="885825" y="723900"/>
              <a:ext cx="2362200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14BD3A-6031-4FE6-B6BD-48C070E9C3B7}"/>
                </a:ext>
              </a:extLst>
            </p:cNvPr>
            <p:cNvCxnSpPr>
              <a:stCxn id="22" idx="0"/>
            </p:cNvCxnSpPr>
            <p:nvPr/>
          </p:nvCxnSpPr>
          <p:spPr>
            <a:xfrm>
              <a:off x="2066925" y="0"/>
              <a:ext cx="0" cy="144780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49687C8-A5EC-4020-8AAE-81D963080649}"/>
                </a:ext>
              </a:extLst>
            </p:cNvPr>
            <p:cNvCxnSpPr/>
            <p:nvPr/>
          </p:nvCxnSpPr>
          <p:spPr>
            <a:xfrm flipV="1">
              <a:off x="1481138" y="9525"/>
              <a:ext cx="0" cy="144000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28D6D4C-AD3E-40B3-9BC8-79B889FD1D4A}"/>
                </a:ext>
              </a:extLst>
            </p:cNvPr>
            <p:cNvCxnSpPr/>
            <p:nvPr/>
          </p:nvCxnSpPr>
          <p:spPr>
            <a:xfrm>
              <a:off x="895349" y="1085850"/>
              <a:ext cx="2340000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B4AAC82-D4B4-493E-8B68-D45596E865F0}"/>
                </a:ext>
              </a:extLst>
            </p:cNvPr>
            <p:cNvCxnSpPr/>
            <p:nvPr/>
          </p:nvCxnSpPr>
          <p:spPr>
            <a:xfrm flipV="1">
              <a:off x="1178719" y="9525"/>
              <a:ext cx="0" cy="144000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608E205-C298-40E9-A49A-CE5920ECE29F}"/>
                </a:ext>
              </a:extLst>
            </p:cNvPr>
            <p:cNvCxnSpPr/>
            <p:nvPr/>
          </p:nvCxnSpPr>
          <p:spPr>
            <a:xfrm flipV="1">
              <a:off x="1768135" y="8550"/>
              <a:ext cx="0" cy="1439545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4E5EBB0-6BB0-413C-8AF6-21052547B3D0}"/>
                </a:ext>
              </a:extLst>
            </p:cNvPr>
            <p:cNvCxnSpPr/>
            <p:nvPr/>
          </p:nvCxnSpPr>
          <p:spPr>
            <a:xfrm flipV="1">
              <a:off x="2662215" y="-2245"/>
              <a:ext cx="0" cy="1439545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1C7FAF-EBA0-465E-990D-2D57CDE273B0}"/>
                </a:ext>
              </a:extLst>
            </p:cNvPr>
            <p:cNvCxnSpPr/>
            <p:nvPr/>
          </p:nvCxnSpPr>
          <p:spPr>
            <a:xfrm flipV="1">
              <a:off x="2956220" y="6010"/>
              <a:ext cx="0" cy="1439545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A6E50A9-B634-42D6-9460-42FDF9B62835}"/>
                </a:ext>
              </a:extLst>
            </p:cNvPr>
            <p:cNvCxnSpPr/>
            <p:nvPr/>
          </p:nvCxnSpPr>
          <p:spPr>
            <a:xfrm flipV="1">
              <a:off x="2364400" y="14265"/>
              <a:ext cx="0" cy="1439545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6EED84B-ADD6-4DBC-8D97-B16910A26667}"/>
                </a:ext>
              </a:extLst>
            </p:cNvPr>
            <p:cNvCxnSpPr/>
            <p:nvPr/>
          </p:nvCxnSpPr>
          <p:spPr>
            <a:xfrm>
              <a:off x="893740" y="1265850"/>
              <a:ext cx="2339975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CBF031-EFF2-4724-8374-B94F5429E241}"/>
                </a:ext>
              </a:extLst>
            </p:cNvPr>
            <p:cNvCxnSpPr/>
            <p:nvPr/>
          </p:nvCxnSpPr>
          <p:spPr>
            <a:xfrm>
              <a:off x="893740" y="903900"/>
              <a:ext cx="2339975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680196C-AA46-40B1-BF79-1C47DDAE58FF}"/>
                </a:ext>
              </a:extLst>
            </p:cNvPr>
            <p:cNvCxnSpPr/>
            <p:nvPr/>
          </p:nvCxnSpPr>
          <p:spPr>
            <a:xfrm>
              <a:off x="903265" y="360975"/>
              <a:ext cx="2339975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9DCC5BD-D7EA-4CB3-9D41-1AFBC1F18C1A}"/>
                </a:ext>
              </a:extLst>
            </p:cNvPr>
            <p:cNvCxnSpPr/>
            <p:nvPr/>
          </p:nvCxnSpPr>
          <p:spPr>
            <a:xfrm>
              <a:off x="903265" y="541950"/>
              <a:ext cx="2339975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0265AF81-9938-4A21-AC2D-88EDD02A6E90}"/>
                </a:ext>
              </a:extLst>
            </p:cNvPr>
            <p:cNvSpPr/>
            <p:nvPr/>
          </p:nvSpPr>
          <p:spPr>
            <a:xfrm>
              <a:off x="1019175" y="438150"/>
              <a:ext cx="36000" cy="360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Zar" panose="00000400000000000000" pitchFamily="2" charset="-78"/>
              </a:endParaRPr>
            </a:p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B Zar" panose="00000400000000000000" pitchFamily="2" charset="-78"/>
                </a:rPr>
                <a:t> </a:t>
              </a:r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26B250E3-B385-4ADA-A776-9ED266D33198}"/>
                </a:ext>
              </a:extLst>
            </p:cNvPr>
            <p:cNvSpPr/>
            <p:nvPr/>
          </p:nvSpPr>
          <p:spPr>
            <a:xfrm>
              <a:off x="1027725" y="24667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E6AE7499-7C12-471F-B6F2-FFB6449E734F}"/>
                </a:ext>
              </a:extLst>
            </p:cNvPr>
            <p:cNvSpPr/>
            <p:nvPr/>
          </p:nvSpPr>
          <p:spPr>
            <a:xfrm>
              <a:off x="1018200" y="6086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74CAAA74-FCAC-4EFE-8A42-5269602FB529}"/>
                </a:ext>
              </a:extLst>
            </p:cNvPr>
            <p:cNvSpPr/>
            <p:nvPr/>
          </p:nvSpPr>
          <p:spPr>
            <a:xfrm>
              <a:off x="1018200" y="78960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0F8BB0F3-D883-4AE3-A0E3-F0FD255F42DD}"/>
                </a:ext>
              </a:extLst>
            </p:cNvPr>
            <p:cNvSpPr/>
            <p:nvPr/>
          </p:nvSpPr>
          <p:spPr>
            <a:xfrm>
              <a:off x="1028700" y="970575"/>
              <a:ext cx="36000" cy="360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AF750BFC-6822-43B4-A5B3-EF7A38EED708}"/>
                </a:ext>
              </a:extLst>
            </p:cNvPr>
            <p:cNvSpPr/>
            <p:nvPr/>
          </p:nvSpPr>
          <p:spPr>
            <a:xfrm>
              <a:off x="1018200" y="752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1A21961A-BBF8-40AA-9943-28EED55640A0}"/>
                </a:ext>
              </a:extLst>
            </p:cNvPr>
            <p:cNvSpPr/>
            <p:nvPr/>
          </p:nvSpPr>
          <p:spPr>
            <a:xfrm>
              <a:off x="1027725" y="11515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9390F44F-CC99-47F4-AB76-2844D2120688}"/>
                </a:ext>
              </a:extLst>
            </p:cNvPr>
            <p:cNvSpPr/>
            <p:nvPr/>
          </p:nvSpPr>
          <p:spPr>
            <a:xfrm>
              <a:off x="1018200" y="13420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DBB44185-A88D-49B7-A5F5-F3DBAAE8BE87}"/>
                </a:ext>
              </a:extLst>
            </p:cNvPr>
            <p:cNvSpPr/>
            <p:nvPr/>
          </p:nvSpPr>
          <p:spPr>
            <a:xfrm>
              <a:off x="1303950" y="752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73972410-E9AF-4B28-9991-AEB3C318DD49}"/>
                </a:ext>
              </a:extLst>
            </p:cNvPr>
            <p:cNvSpPr/>
            <p:nvPr/>
          </p:nvSpPr>
          <p:spPr>
            <a:xfrm>
              <a:off x="1309960" y="25620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7EE830A1-F682-4AD9-9D57-F5FC9E50BFCF}"/>
                </a:ext>
              </a:extLst>
            </p:cNvPr>
            <p:cNvSpPr/>
            <p:nvPr/>
          </p:nvSpPr>
          <p:spPr>
            <a:xfrm>
              <a:off x="1320755" y="13325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110E3D3B-D5AB-467D-AA66-F306CCBFA683}"/>
                </a:ext>
              </a:extLst>
            </p:cNvPr>
            <p:cNvSpPr/>
            <p:nvPr/>
          </p:nvSpPr>
          <p:spPr>
            <a:xfrm>
              <a:off x="1608750" y="647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A6D84D67-1DDE-4816-963E-8DB3D0364F63}"/>
                </a:ext>
              </a:extLst>
            </p:cNvPr>
            <p:cNvSpPr/>
            <p:nvPr/>
          </p:nvSpPr>
          <p:spPr>
            <a:xfrm>
              <a:off x="1313725" y="115756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A3401FA3-06A0-4920-AA08-2A447EF694A4}"/>
                </a:ext>
              </a:extLst>
            </p:cNvPr>
            <p:cNvSpPr/>
            <p:nvPr/>
          </p:nvSpPr>
          <p:spPr>
            <a:xfrm>
              <a:off x="1310255" y="98557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0" name="Flowchart: Connector 49">
              <a:extLst>
                <a:ext uri="{FF2B5EF4-FFF2-40B4-BE49-F238E27FC236}">
                  <a16:creationId xmlns:a16="http://schemas.microsoft.com/office/drawing/2014/main" id="{AA7DE05E-0826-4171-B06B-49B6D0A42A20}"/>
                </a:ext>
              </a:extLst>
            </p:cNvPr>
            <p:cNvSpPr/>
            <p:nvPr/>
          </p:nvSpPr>
          <p:spPr>
            <a:xfrm>
              <a:off x="1317240" y="80513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51" name="Flowchart: Connector 50">
              <a:extLst>
                <a:ext uri="{FF2B5EF4-FFF2-40B4-BE49-F238E27FC236}">
                  <a16:creationId xmlns:a16="http://schemas.microsoft.com/office/drawing/2014/main" id="{43AD7B94-8679-432A-BC4A-9B4228AA6F88}"/>
                </a:ext>
              </a:extLst>
            </p:cNvPr>
            <p:cNvSpPr/>
            <p:nvPr/>
          </p:nvSpPr>
          <p:spPr>
            <a:xfrm>
              <a:off x="1608750" y="25268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A644F98A-76C6-4575-928A-9E1763FD72AF}"/>
                </a:ext>
              </a:extLst>
            </p:cNvPr>
            <p:cNvSpPr/>
            <p:nvPr/>
          </p:nvSpPr>
          <p:spPr>
            <a:xfrm>
              <a:off x="1319780" y="61463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B Zar" panose="00000400000000000000" pitchFamily="2" charset="-78"/>
                </a:rPr>
                <a:t> 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0620733-66E9-4506-BE04-E18480057388}"/>
                </a:ext>
              </a:extLst>
            </p:cNvPr>
            <p:cNvSpPr/>
            <p:nvPr/>
          </p:nvSpPr>
          <p:spPr>
            <a:xfrm>
              <a:off x="1319780" y="42413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4" name="Flowchart: Connector 53">
              <a:extLst>
                <a:ext uri="{FF2B5EF4-FFF2-40B4-BE49-F238E27FC236}">
                  <a16:creationId xmlns:a16="http://schemas.microsoft.com/office/drawing/2014/main" id="{A232D3A7-BD76-4414-B384-FA43F54CF336}"/>
                </a:ext>
              </a:extLst>
            </p:cNvPr>
            <p:cNvSpPr/>
            <p:nvPr/>
          </p:nvSpPr>
          <p:spPr>
            <a:xfrm>
              <a:off x="1607775" y="43268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5" name="Flowchart: Connector 54">
              <a:extLst>
                <a:ext uri="{FF2B5EF4-FFF2-40B4-BE49-F238E27FC236}">
                  <a16:creationId xmlns:a16="http://schemas.microsoft.com/office/drawing/2014/main" id="{A7D2BA66-D4DB-4C9D-BE02-0785162D68DD}"/>
                </a:ext>
              </a:extLst>
            </p:cNvPr>
            <p:cNvSpPr/>
            <p:nvPr/>
          </p:nvSpPr>
          <p:spPr>
            <a:xfrm>
              <a:off x="1894500" y="13420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B Zar" panose="00000400000000000000" pitchFamily="2" charset="-78"/>
                </a:rPr>
                <a:t> 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F9099B91-599E-4E0C-89D4-C502CABAE02B}"/>
                </a:ext>
              </a:extLst>
            </p:cNvPr>
            <p:cNvSpPr/>
            <p:nvPr/>
          </p:nvSpPr>
          <p:spPr>
            <a:xfrm>
              <a:off x="1618275" y="6181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7" name="Flowchart: Connector 56">
              <a:extLst>
                <a:ext uri="{FF2B5EF4-FFF2-40B4-BE49-F238E27FC236}">
                  <a16:creationId xmlns:a16="http://schemas.microsoft.com/office/drawing/2014/main" id="{ECB62C22-87EB-4373-9DD7-3B4B6C2E2F51}"/>
                </a:ext>
              </a:extLst>
            </p:cNvPr>
            <p:cNvSpPr/>
            <p:nvPr/>
          </p:nvSpPr>
          <p:spPr>
            <a:xfrm>
              <a:off x="1614760" y="80064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F1ACF8DA-6536-4A03-95F2-9435D5FDCF8E}"/>
                </a:ext>
              </a:extLst>
            </p:cNvPr>
            <p:cNvSpPr/>
            <p:nvPr/>
          </p:nvSpPr>
          <p:spPr>
            <a:xfrm>
              <a:off x="1616030" y="98010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59" name="Flowchart: Connector 58">
              <a:extLst>
                <a:ext uri="{FF2B5EF4-FFF2-40B4-BE49-F238E27FC236}">
                  <a16:creationId xmlns:a16="http://schemas.microsoft.com/office/drawing/2014/main" id="{481684A0-928E-4173-9F15-1F02AC4C0C8B}"/>
                </a:ext>
              </a:extLst>
            </p:cNvPr>
            <p:cNvSpPr/>
            <p:nvPr/>
          </p:nvSpPr>
          <p:spPr>
            <a:xfrm>
              <a:off x="2199300" y="13315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0" name="Flowchart: Connector 59">
              <a:extLst>
                <a:ext uri="{FF2B5EF4-FFF2-40B4-BE49-F238E27FC236}">
                  <a16:creationId xmlns:a16="http://schemas.microsoft.com/office/drawing/2014/main" id="{ACEE538F-AFDA-46D7-B016-992C5B5A275B}"/>
                </a:ext>
              </a:extLst>
            </p:cNvPr>
            <p:cNvSpPr/>
            <p:nvPr/>
          </p:nvSpPr>
          <p:spPr>
            <a:xfrm>
              <a:off x="1608750" y="115404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id="{463FE387-14BE-4B2E-9485-22F73B7E9F0B}"/>
                </a:ext>
              </a:extLst>
            </p:cNvPr>
            <p:cNvSpPr/>
            <p:nvPr/>
          </p:nvSpPr>
          <p:spPr>
            <a:xfrm>
              <a:off x="1618275" y="13420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B Zar" panose="00000400000000000000" pitchFamily="2" charset="-78"/>
                </a:rPr>
                <a:t> 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2" name="Flowchart: Connector 61">
              <a:extLst>
                <a:ext uri="{FF2B5EF4-FFF2-40B4-BE49-F238E27FC236}">
                  <a16:creationId xmlns:a16="http://schemas.microsoft.com/office/drawing/2014/main" id="{9BAD0ABC-7F7C-4709-97B4-90598D6AC060}"/>
                </a:ext>
              </a:extLst>
            </p:cNvPr>
            <p:cNvSpPr/>
            <p:nvPr/>
          </p:nvSpPr>
          <p:spPr>
            <a:xfrm>
              <a:off x="1895090" y="764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63" name="Flowchart: Connector 62">
              <a:extLst>
                <a:ext uri="{FF2B5EF4-FFF2-40B4-BE49-F238E27FC236}">
                  <a16:creationId xmlns:a16="http://schemas.microsoft.com/office/drawing/2014/main" id="{3E558F3D-02FA-47C3-B3EA-57469B3CB93E}"/>
                </a:ext>
              </a:extLst>
            </p:cNvPr>
            <p:cNvSpPr/>
            <p:nvPr/>
          </p:nvSpPr>
          <p:spPr>
            <a:xfrm>
              <a:off x="1894795" y="26318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4" name="Flowchart: Connector 63">
              <a:extLst>
                <a:ext uri="{FF2B5EF4-FFF2-40B4-BE49-F238E27FC236}">
                  <a16:creationId xmlns:a16="http://schemas.microsoft.com/office/drawing/2014/main" id="{DAB210B3-F9EA-4820-BD6A-7BAC67C5450B}"/>
                </a:ext>
              </a:extLst>
            </p:cNvPr>
            <p:cNvSpPr/>
            <p:nvPr/>
          </p:nvSpPr>
          <p:spPr>
            <a:xfrm>
              <a:off x="1913845" y="43967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5" name="Flowchart: Connector 64">
              <a:extLst>
                <a:ext uri="{FF2B5EF4-FFF2-40B4-BE49-F238E27FC236}">
                  <a16:creationId xmlns:a16="http://schemas.microsoft.com/office/drawing/2014/main" id="{474026A6-53E3-4435-A46A-9A0377DC514D}"/>
                </a:ext>
              </a:extLst>
            </p:cNvPr>
            <p:cNvSpPr/>
            <p:nvPr/>
          </p:nvSpPr>
          <p:spPr>
            <a:xfrm>
              <a:off x="1913845" y="61463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6" name="Flowchart: Connector 65">
              <a:extLst>
                <a:ext uri="{FF2B5EF4-FFF2-40B4-BE49-F238E27FC236}">
                  <a16:creationId xmlns:a16="http://schemas.microsoft.com/office/drawing/2014/main" id="{2B2506A7-56EC-4399-9275-173F4B0B7B8E}"/>
                </a:ext>
              </a:extLst>
            </p:cNvPr>
            <p:cNvSpPr/>
            <p:nvPr/>
          </p:nvSpPr>
          <p:spPr>
            <a:xfrm>
              <a:off x="1900510" y="116107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7" name="Flowchart: Connector 66">
              <a:extLst>
                <a:ext uri="{FF2B5EF4-FFF2-40B4-BE49-F238E27FC236}">
                  <a16:creationId xmlns:a16="http://schemas.microsoft.com/office/drawing/2014/main" id="{C280D392-E2BC-4680-92D1-939DAEE0FC80}"/>
                </a:ext>
              </a:extLst>
            </p:cNvPr>
            <p:cNvSpPr/>
            <p:nvPr/>
          </p:nvSpPr>
          <p:spPr>
            <a:xfrm>
              <a:off x="1916045" y="79561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8" name="Flowchart: Connector 67">
              <a:extLst>
                <a:ext uri="{FF2B5EF4-FFF2-40B4-BE49-F238E27FC236}">
                  <a16:creationId xmlns:a16="http://schemas.microsoft.com/office/drawing/2014/main" id="{0F02449E-A30E-445E-95FF-DB90AA1C5044}"/>
                </a:ext>
              </a:extLst>
            </p:cNvPr>
            <p:cNvSpPr/>
            <p:nvPr/>
          </p:nvSpPr>
          <p:spPr>
            <a:xfrm>
              <a:off x="1911010" y="9760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9" name="Flowchart: Connector 68">
              <a:extLst>
                <a:ext uri="{FF2B5EF4-FFF2-40B4-BE49-F238E27FC236}">
                  <a16:creationId xmlns:a16="http://schemas.microsoft.com/office/drawing/2014/main" id="{231ADB4E-83DD-40B6-9D46-B77D8CCA8B3C}"/>
                </a:ext>
              </a:extLst>
            </p:cNvPr>
            <p:cNvSpPr/>
            <p:nvPr/>
          </p:nvSpPr>
          <p:spPr>
            <a:xfrm>
              <a:off x="2189775" y="669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0" name="Flowchart: Connector 69">
              <a:extLst>
                <a:ext uri="{FF2B5EF4-FFF2-40B4-BE49-F238E27FC236}">
                  <a16:creationId xmlns:a16="http://schemas.microsoft.com/office/drawing/2014/main" id="{ABEBA4F8-F20E-4C4A-9955-97500B16CE4A}"/>
                </a:ext>
              </a:extLst>
            </p:cNvPr>
            <p:cNvSpPr/>
            <p:nvPr/>
          </p:nvSpPr>
          <p:spPr>
            <a:xfrm>
              <a:off x="2494575" y="752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1" name="Flowchart: Connector 70">
              <a:extLst>
                <a:ext uri="{FF2B5EF4-FFF2-40B4-BE49-F238E27FC236}">
                  <a16:creationId xmlns:a16="http://schemas.microsoft.com/office/drawing/2014/main" id="{FDD308AC-19E6-4E49-9873-BB50A9701DA5}"/>
                </a:ext>
              </a:extLst>
            </p:cNvPr>
            <p:cNvSpPr/>
            <p:nvPr/>
          </p:nvSpPr>
          <p:spPr>
            <a:xfrm>
              <a:off x="2199300" y="25869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2" name="Flowchart: Connector 71">
              <a:extLst>
                <a:ext uri="{FF2B5EF4-FFF2-40B4-BE49-F238E27FC236}">
                  <a16:creationId xmlns:a16="http://schemas.microsoft.com/office/drawing/2014/main" id="{3495D7AB-14D4-40B6-A492-4E507D26D0C7}"/>
                </a:ext>
              </a:extLst>
            </p:cNvPr>
            <p:cNvSpPr/>
            <p:nvPr/>
          </p:nvSpPr>
          <p:spPr>
            <a:xfrm>
              <a:off x="2494575" y="25869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3" name="Flowchart: Connector 72">
              <a:extLst>
                <a:ext uri="{FF2B5EF4-FFF2-40B4-BE49-F238E27FC236}">
                  <a16:creationId xmlns:a16="http://schemas.microsoft.com/office/drawing/2014/main" id="{23DC6F0E-D62C-4B1A-B6A4-73D926E60D7F}"/>
                </a:ext>
              </a:extLst>
            </p:cNvPr>
            <p:cNvSpPr/>
            <p:nvPr/>
          </p:nvSpPr>
          <p:spPr>
            <a:xfrm>
              <a:off x="2195785" y="43366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4" name="Flowchart: Connector 73">
              <a:extLst>
                <a:ext uri="{FF2B5EF4-FFF2-40B4-BE49-F238E27FC236}">
                  <a16:creationId xmlns:a16="http://schemas.microsoft.com/office/drawing/2014/main" id="{2DE263D0-A60B-4B6B-9E9A-C27EB7AFED5E}"/>
                </a:ext>
              </a:extLst>
            </p:cNvPr>
            <p:cNvSpPr/>
            <p:nvPr/>
          </p:nvSpPr>
          <p:spPr>
            <a:xfrm>
              <a:off x="2507570" y="134010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75" name="Flowchart: Connector 74">
              <a:extLst>
                <a:ext uri="{FF2B5EF4-FFF2-40B4-BE49-F238E27FC236}">
                  <a16:creationId xmlns:a16="http://schemas.microsoft.com/office/drawing/2014/main" id="{42A56C46-C6EB-44EF-AE92-F8DEC8F2A777}"/>
                </a:ext>
              </a:extLst>
            </p:cNvPr>
            <p:cNvSpPr/>
            <p:nvPr/>
          </p:nvSpPr>
          <p:spPr>
            <a:xfrm>
              <a:off x="2190070" y="11515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76" name="Flowchart: Connector 75">
              <a:extLst>
                <a:ext uri="{FF2B5EF4-FFF2-40B4-BE49-F238E27FC236}">
                  <a16:creationId xmlns:a16="http://schemas.microsoft.com/office/drawing/2014/main" id="{09F9FC82-DF38-4EBB-A101-C0D311E7EC35}"/>
                </a:ext>
              </a:extLst>
            </p:cNvPr>
            <p:cNvSpPr/>
            <p:nvPr/>
          </p:nvSpPr>
          <p:spPr>
            <a:xfrm>
              <a:off x="2199595" y="79713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7" name="Flowchart: Connector 76">
              <a:extLst>
                <a:ext uri="{FF2B5EF4-FFF2-40B4-BE49-F238E27FC236}">
                  <a16:creationId xmlns:a16="http://schemas.microsoft.com/office/drawing/2014/main" id="{E3DD6692-EE68-4D74-BD58-C786885882DE}"/>
                </a:ext>
              </a:extLst>
            </p:cNvPr>
            <p:cNvSpPr/>
            <p:nvPr/>
          </p:nvSpPr>
          <p:spPr>
            <a:xfrm>
              <a:off x="2197055" y="6181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8" name="Flowchart: Connector 77">
              <a:extLst>
                <a:ext uri="{FF2B5EF4-FFF2-40B4-BE49-F238E27FC236}">
                  <a16:creationId xmlns:a16="http://schemas.microsoft.com/office/drawing/2014/main" id="{4C4E19C9-7B8C-4CD2-8E37-A9B5E3C35FDD}"/>
                </a:ext>
              </a:extLst>
            </p:cNvPr>
            <p:cNvSpPr/>
            <p:nvPr/>
          </p:nvSpPr>
          <p:spPr>
            <a:xfrm>
              <a:off x="2781890" y="13315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9" name="Flowchart: Connector 78">
              <a:extLst>
                <a:ext uri="{FF2B5EF4-FFF2-40B4-BE49-F238E27FC236}">
                  <a16:creationId xmlns:a16="http://schemas.microsoft.com/office/drawing/2014/main" id="{0E94CCD8-47AC-4098-95B3-5D9DDB0A8322}"/>
                </a:ext>
              </a:extLst>
            </p:cNvPr>
            <p:cNvSpPr/>
            <p:nvPr/>
          </p:nvSpPr>
          <p:spPr>
            <a:xfrm>
              <a:off x="2499315" y="11515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80" name="Flowchart: Connector 79">
              <a:extLst>
                <a:ext uri="{FF2B5EF4-FFF2-40B4-BE49-F238E27FC236}">
                  <a16:creationId xmlns:a16="http://schemas.microsoft.com/office/drawing/2014/main" id="{E43EBFA2-CCE1-4DFB-B637-B8CD099B7489}"/>
                </a:ext>
              </a:extLst>
            </p:cNvPr>
            <p:cNvSpPr/>
            <p:nvPr/>
          </p:nvSpPr>
          <p:spPr>
            <a:xfrm>
              <a:off x="2793660" y="7738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81" name="Flowchart: Connector 80">
              <a:extLst>
                <a:ext uri="{FF2B5EF4-FFF2-40B4-BE49-F238E27FC236}">
                  <a16:creationId xmlns:a16="http://schemas.microsoft.com/office/drawing/2014/main" id="{FB982E93-AFEF-4FCC-B66A-7E7F032BD450}"/>
                </a:ext>
              </a:extLst>
            </p:cNvPr>
            <p:cNvSpPr/>
            <p:nvPr/>
          </p:nvSpPr>
          <p:spPr>
            <a:xfrm>
              <a:off x="2206285" y="98557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2" name="Flowchart: Connector 81">
              <a:extLst>
                <a:ext uri="{FF2B5EF4-FFF2-40B4-BE49-F238E27FC236}">
                  <a16:creationId xmlns:a16="http://schemas.microsoft.com/office/drawing/2014/main" id="{99C3F9A1-8A21-40BF-B621-6FE3011AC21B}"/>
                </a:ext>
              </a:extLst>
            </p:cNvPr>
            <p:cNvSpPr/>
            <p:nvPr/>
          </p:nvSpPr>
          <p:spPr>
            <a:xfrm>
              <a:off x="2485050" y="98010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3" name="Flowchart: Connector 82">
              <a:extLst>
                <a:ext uri="{FF2B5EF4-FFF2-40B4-BE49-F238E27FC236}">
                  <a16:creationId xmlns:a16="http://schemas.microsoft.com/office/drawing/2014/main" id="{9DB4B134-2380-4717-A39C-79A9B08A7E73}"/>
                </a:ext>
              </a:extLst>
            </p:cNvPr>
            <p:cNvSpPr/>
            <p:nvPr/>
          </p:nvSpPr>
          <p:spPr>
            <a:xfrm>
              <a:off x="2489790" y="7991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4" name="Flowchart: Connector 83">
              <a:extLst>
                <a:ext uri="{FF2B5EF4-FFF2-40B4-BE49-F238E27FC236}">
                  <a16:creationId xmlns:a16="http://schemas.microsoft.com/office/drawing/2014/main" id="{3178C66D-0D5C-4F23-B956-5EBC99514959}"/>
                </a:ext>
              </a:extLst>
            </p:cNvPr>
            <p:cNvSpPr/>
            <p:nvPr/>
          </p:nvSpPr>
          <p:spPr>
            <a:xfrm>
              <a:off x="2495800" y="4396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5" name="Flowchart: Connector 84">
              <a:extLst>
                <a:ext uri="{FF2B5EF4-FFF2-40B4-BE49-F238E27FC236}">
                  <a16:creationId xmlns:a16="http://schemas.microsoft.com/office/drawing/2014/main" id="{A6044AED-5FF0-4FED-8C34-7451328B9520}"/>
                </a:ext>
              </a:extLst>
            </p:cNvPr>
            <p:cNvSpPr/>
            <p:nvPr/>
          </p:nvSpPr>
          <p:spPr>
            <a:xfrm>
              <a:off x="2495800" y="61014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6" name="Flowchart: Connector 85">
              <a:extLst>
                <a:ext uri="{FF2B5EF4-FFF2-40B4-BE49-F238E27FC236}">
                  <a16:creationId xmlns:a16="http://schemas.microsoft.com/office/drawing/2014/main" id="{074193CF-51EC-4C95-985B-051F1B69E736}"/>
                </a:ext>
              </a:extLst>
            </p:cNvPr>
            <p:cNvSpPr/>
            <p:nvPr/>
          </p:nvSpPr>
          <p:spPr>
            <a:xfrm>
              <a:off x="3094650" y="134454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87" name="Flowchart: Connector 86">
              <a:extLst>
                <a:ext uri="{FF2B5EF4-FFF2-40B4-BE49-F238E27FC236}">
                  <a16:creationId xmlns:a16="http://schemas.microsoft.com/office/drawing/2014/main" id="{B591A2A6-F7D7-41C1-9321-0512583B4E8A}"/>
                </a:ext>
              </a:extLst>
            </p:cNvPr>
            <p:cNvSpPr/>
            <p:nvPr/>
          </p:nvSpPr>
          <p:spPr>
            <a:xfrm>
              <a:off x="2786630" y="1149260"/>
              <a:ext cx="36000" cy="360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8" name="Flowchart: Connector 87">
              <a:extLst>
                <a:ext uri="{FF2B5EF4-FFF2-40B4-BE49-F238E27FC236}">
                  <a16:creationId xmlns:a16="http://schemas.microsoft.com/office/drawing/2014/main" id="{BA4D6262-7546-41AC-9700-FE4533EF845D}"/>
                </a:ext>
              </a:extLst>
            </p:cNvPr>
            <p:cNvSpPr/>
            <p:nvPr/>
          </p:nvSpPr>
          <p:spPr>
            <a:xfrm>
              <a:off x="2781890" y="97800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89" name="Flowchart: Connector 88">
              <a:extLst>
                <a:ext uri="{FF2B5EF4-FFF2-40B4-BE49-F238E27FC236}">
                  <a16:creationId xmlns:a16="http://schemas.microsoft.com/office/drawing/2014/main" id="{15B2B3AE-B4A9-4A83-B26C-F625B1EE0465}"/>
                </a:ext>
              </a:extLst>
            </p:cNvPr>
            <p:cNvSpPr/>
            <p:nvPr/>
          </p:nvSpPr>
          <p:spPr>
            <a:xfrm>
              <a:off x="2790145" y="80162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0" name="Flowchart: Connector 89">
              <a:extLst>
                <a:ext uri="{FF2B5EF4-FFF2-40B4-BE49-F238E27FC236}">
                  <a16:creationId xmlns:a16="http://schemas.microsoft.com/office/drawing/2014/main" id="{F26A56AE-C203-45F9-A377-6BA7BAA7FA9F}"/>
                </a:ext>
              </a:extLst>
            </p:cNvPr>
            <p:cNvSpPr/>
            <p:nvPr/>
          </p:nvSpPr>
          <p:spPr>
            <a:xfrm>
              <a:off x="3085125" y="11515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1" name="Flowchart: Connector 90">
              <a:extLst>
                <a:ext uri="{FF2B5EF4-FFF2-40B4-BE49-F238E27FC236}">
                  <a16:creationId xmlns:a16="http://schemas.microsoft.com/office/drawing/2014/main" id="{A8065E39-606C-4155-A05A-DA1D4A0D9398}"/>
                </a:ext>
              </a:extLst>
            </p:cNvPr>
            <p:cNvSpPr/>
            <p:nvPr/>
          </p:nvSpPr>
          <p:spPr>
            <a:xfrm>
              <a:off x="3085125" y="7547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2" name="Flowchart: Connector 91">
              <a:extLst>
                <a:ext uri="{FF2B5EF4-FFF2-40B4-BE49-F238E27FC236}">
                  <a16:creationId xmlns:a16="http://schemas.microsoft.com/office/drawing/2014/main" id="{54B77C1A-A9CE-45A9-A53F-1DE18BA0F1FA}"/>
                </a:ext>
              </a:extLst>
            </p:cNvPr>
            <p:cNvSpPr/>
            <p:nvPr/>
          </p:nvSpPr>
          <p:spPr>
            <a:xfrm>
              <a:off x="2791415" y="25620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93" name="Flowchart: Connector 92">
              <a:extLst>
                <a:ext uri="{FF2B5EF4-FFF2-40B4-BE49-F238E27FC236}">
                  <a16:creationId xmlns:a16="http://schemas.microsoft.com/office/drawing/2014/main" id="{ADBF9BE6-1B93-4C1C-A055-B0AF2BEDFAF5}"/>
                </a:ext>
              </a:extLst>
            </p:cNvPr>
            <p:cNvSpPr/>
            <p:nvPr/>
          </p:nvSpPr>
          <p:spPr>
            <a:xfrm>
              <a:off x="3085125" y="9760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4" name="Flowchart: Connector 93">
              <a:extLst>
                <a:ext uri="{FF2B5EF4-FFF2-40B4-BE49-F238E27FC236}">
                  <a16:creationId xmlns:a16="http://schemas.microsoft.com/office/drawing/2014/main" id="{9DA6D6A6-4BCE-4E5B-A8BA-2F3F2CC9DDAE}"/>
                </a:ext>
              </a:extLst>
            </p:cNvPr>
            <p:cNvSpPr/>
            <p:nvPr/>
          </p:nvSpPr>
          <p:spPr>
            <a:xfrm>
              <a:off x="2780915" y="42765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5" name="Flowchart: Connector 94">
              <a:extLst>
                <a:ext uri="{FF2B5EF4-FFF2-40B4-BE49-F238E27FC236}">
                  <a16:creationId xmlns:a16="http://schemas.microsoft.com/office/drawing/2014/main" id="{F75C9F35-6B3D-4D72-95F7-1DA296BD6BE9}"/>
                </a:ext>
              </a:extLst>
            </p:cNvPr>
            <p:cNvSpPr/>
            <p:nvPr/>
          </p:nvSpPr>
          <p:spPr>
            <a:xfrm>
              <a:off x="2793660" y="609170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96" name="Flowchart: Connector 95">
              <a:extLst>
                <a:ext uri="{FF2B5EF4-FFF2-40B4-BE49-F238E27FC236}">
                  <a16:creationId xmlns:a16="http://schemas.microsoft.com/office/drawing/2014/main" id="{D28BF686-5EFA-4294-8B2D-FD81E56D5131}"/>
                </a:ext>
              </a:extLst>
            </p:cNvPr>
            <p:cNvSpPr/>
            <p:nvPr/>
          </p:nvSpPr>
          <p:spPr>
            <a:xfrm>
              <a:off x="3075600" y="60862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7" name="Flowchart: Connector 96">
              <a:extLst>
                <a:ext uri="{FF2B5EF4-FFF2-40B4-BE49-F238E27FC236}">
                  <a16:creationId xmlns:a16="http://schemas.microsoft.com/office/drawing/2014/main" id="{57977400-9C90-45AA-87FC-FEBDF1C27027}"/>
                </a:ext>
              </a:extLst>
            </p:cNvPr>
            <p:cNvSpPr/>
            <p:nvPr/>
          </p:nvSpPr>
          <p:spPr>
            <a:xfrm>
              <a:off x="3080975" y="25268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8" name="Flowchart: Connector 97">
              <a:extLst>
                <a:ext uri="{FF2B5EF4-FFF2-40B4-BE49-F238E27FC236}">
                  <a16:creationId xmlns:a16="http://schemas.microsoft.com/office/drawing/2014/main" id="{D1E4ADC2-5D70-4336-9727-7FFB481D6D7B}"/>
                </a:ext>
              </a:extLst>
            </p:cNvPr>
            <p:cNvSpPr/>
            <p:nvPr/>
          </p:nvSpPr>
          <p:spPr>
            <a:xfrm>
              <a:off x="3080975" y="43336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15000"/>
                </a:lnSpc>
                <a:spcAft>
                  <a:spcPts val="800"/>
                </a:spcAft>
              </a:pP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9" name="Flowchart: Connector 98">
              <a:extLst>
                <a:ext uri="{FF2B5EF4-FFF2-40B4-BE49-F238E27FC236}">
                  <a16:creationId xmlns:a16="http://schemas.microsoft.com/office/drawing/2014/main" id="{E8C6276F-6213-4073-9E7E-3A7687EF4015}"/>
                </a:ext>
              </a:extLst>
            </p:cNvPr>
            <p:cNvSpPr/>
            <p:nvPr/>
          </p:nvSpPr>
          <p:spPr>
            <a:xfrm>
              <a:off x="3087960" y="805135"/>
              <a:ext cx="35560" cy="3556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A096B3E-A08F-4888-B866-B3F07BA7257F}"/>
                </a:ext>
              </a:extLst>
            </p:cNvPr>
            <p:cNvCxnSpPr/>
            <p:nvPr/>
          </p:nvCxnSpPr>
          <p:spPr>
            <a:xfrm>
              <a:off x="901995" y="178730"/>
              <a:ext cx="2339975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1" name="Flowchart: Connector 100">
              <a:extLst>
                <a:ext uri="{FF2B5EF4-FFF2-40B4-BE49-F238E27FC236}">
                  <a16:creationId xmlns:a16="http://schemas.microsoft.com/office/drawing/2014/main" id="{ADBC0297-09C3-44E9-A24C-BB4E2C49F7D3}"/>
                </a:ext>
              </a:extLst>
            </p:cNvPr>
            <p:cNvSpPr/>
            <p:nvPr/>
          </p:nvSpPr>
          <p:spPr>
            <a:xfrm>
              <a:off x="938826" y="-309"/>
              <a:ext cx="1416005" cy="914709"/>
            </a:xfrm>
            <a:prstGeom prst="flowChartConnector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sp>
          <p:nvSpPr>
            <p:cNvPr id="102" name="Flowchart: Connector 101">
              <a:extLst>
                <a:ext uri="{FF2B5EF4-FFF2-40B4-BE49-F238E27FC236}">
                  <a16:creationId xmlns:a16="http://schemas.microsoft.com/office/drawing/2014/main" id="{AFE114EA-63D3-450C-B5F5-A20EF0739B54}"/>
                </a:ext>
              </a:extLst>
            </p:cNvPr>
            <p:cNvSpPr/>
            <p:nvPr/>
          </p:nvSpPr>
          <p:spPr>
            <a:xfrm>
              <a:off x="1235402" y="375241"/>
              <a:ext cx="1405769" cy="884171"/>
            </a:xfrm>
            <a:prstGeom prst="flowChartConnector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a-IR"/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5233AB2C-FCD3-46D1-AB4D-1ACB6BC8BE81}"/>
                </a:ext>
              </a:extLst>
            </p:cNvPr>
            <p:cNvCxnSpPr>
              <a:cxnSpLocks/>
              <a:stCxn id="54" idx="6"/>
              <a:endCxn id="101" idx="7"/>
            </p:cNvCxnSpPr>
            <p:nvPr/>
          </p:nvCxnSpPr>
          <p:spPr>
            <a:xfrm flipV="1">
              <a:off x="1643336" y="133648"/>
              <a:ext cx="504125" cy="31681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C16C2483-0041-4C30-98FB-7DA5FAD38F5E}"/>
                </a:ext>
              </a:extLst>
            </p:cNvPr>
            <p:cNvCxnSpPr>
              <a:cxnSpLocks/>
              <a:stCxn id="67" idx="5"/>
              <a:endCxn id="102" idx="5"/>
            </p:cNvCxnSpPr>
            <p:nvPr/>
          </p:nvCxnSpPr>
          <p:spPr>
            <a:xfrm>
              <a:off x="1946397" y="825962"/>
              <a:ext cx="488904" cy="303966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5" name="Text Box 1476">
              <a:extLst>
                <a:ext uri="{FF2B5EF4-FFF2-40B4-BE49-F238E27FC236}">
                  <a16:creationId xmlns:a16="http://schemas.microsoft.com/office/drawing/2014/main" id="{A15F87F5-FE69-4E48-B0AD-9228B9DF948F}"/>
                </a:ext>
              </a:extLst>
            </p:cNvPr>
            <p:cNvSpPr txBox="1"/>
            <p:nvPr/>
          </p:nvSpPr>
          <p:spPr>
            <a:xfrm>
              <a:off x="1348142" y="212034"/>
              <a:ext cx="371475" cy="29531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14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B Zar" panose="00000400000000000000" pitchFamily="2" charset="-78"/>
                </a:rPr>
                <a:t>j</a:t>
              </a:r>
              <a:endParaRPr lang="en-US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B Zar" panose="00000400000000000000" pitchFamily="2" charset="-78"/>
              </a:endParaRPr>
            </a:p>
          </p:txBody>
        </p:sp>
        <p:sp>
          <p:nvSpPr>
            <p:cNvPr id="106" name="Text Box 1476">
              <a:extLst>
                <a:ext uri="{FF2B5EF4-FFF2-40B4-BE49-F238E27FC236}">
                  <a16:creationId xmlns:a16="http://schemas.microsoft.com/office/drawing/2014/main" id="{C13FF7E5-7DD8-4991-B1E2-1C10B8A173D0}"/>
                </a:ext>
              </a:extLst>
            </p:cNvPr>
            <p:cNvSpPr txBox="1"/>
            <p:nvPr/>
          </p:nvSpPr>
          <p:spPr>
            <a:xfrm>
              <a:off x="1747395" y="558920"/>
              <a:ext cx="371475" cy="29464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14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B Zar" panose="00000400000000000000" pitchFamily="2" charset="-78"/>
                </a:rPr>
                <a:t>k</a:t>
              </a:r>
              <a:endParaRPr lang="en-US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7" name="Text Box 1476">
              <a:extLst>
                <a:ext uri="{FF2B5EF4-FFF2-40B4-BE49-F238E27FC236}">
                  <a16:creationId xmlns:a16="http://schemas.microsoft.com/office/drawing/2014/main" id="{768FD55E-53EE-42A4-8F65-B5373A100A35}"/>
                </a:ext>
              </a:extLst>
            </p:cNvPr>
            <p:cNvSpPr txBox="1"/>
            <p:nvPr/>
          </p:nvSpPr>
          <p:spPr>
            <a:xfrm>
              <a:off x="1582680" y="137443"/>
              <a:ext cx="220958" cy="29337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14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δ</a:t>
              </a:r>
              <a:endParaRPr lang="en-US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90A1519F-65E1-4EDB-92F1-69192D3613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440" y="460728"/>
              <a:ext cx="1292335" cy="1047068"/>
            </a:xfrm>
            <a:prstGeom prst="straightConnector1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B0F01E77-3209-4661-885B-A958C442B4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223" y="840537"/>
              <a:ext cx="1659847" cy="685029"/>
            </a:xfrm>
            <a:prstGeom prst="straightConnector1">
              <a:avLst/>
            </a:prstGeom>
            <a:ln w="12700">
              <a:solidFill>
                <a:schemeClr val="accent6">
                  <a:lumMod val="75000"/>
                </a:schemeClr>
              </a:solidFill>
              <a:prstDash val="solid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110" name="Text Box 1476">
              <a:extLst>
                <a:ext uri="{FF2B5EF4-FFF2-40B4-BE49-F238E27FC236}">
                  <a16:creationId xmlns:a16="http://schemas.microsoft.com/office/drawing/2014/main" id="{60B499A7-20FB-43D8-B234-BF0FBCECE29E}"/>
                </a:ext>
              </a:extLst>
            </p:cNvPr>
            <p:cNvSpPr txBox="1"/>
            <p:nvPr/>
          </p:nvSpPr>
          <p:spPr>
            <a:xfrm>
              <a:off x="1985940" y="728302"/>
              <a:ext cx="220345" cy="292735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800"/>
                </a:spcAft>
              </a:pPr>
              <a:r>
                <a:rPr lang="en-US" sz="1400" b="1" i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δ</a:t>
              </a:r>
              <a:endParaRPr lang="en-US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327EB582-6C2C-41DC-96DE-3B188E984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69"/>
          <a:stretch/>
        </p:blipFill>
        <p:spPr>
          <a:xfrm>
            <a:off x="5307617" y="2535161"/>
            <a:ext cx="3355558" cy="216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E5A97FD7-07B4-4E88-826D-2DC9073D507C}"/>
                  </a:ext>
                </a:extLst>
              </p:cNvPr>
              <p:cNvSpPr txBox="1"/>
              <p:nvPr/>
            </p:nvSpPr>
            <p:spPr>
              <a:xfrm>
                <a:off x="478543" y="1346400"/>
                <a:ext cx="4324166" cy="595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acc>
                        <m:accPr>
                          <m:chr m:val="̈"/>
                          <m:ctrlPr>
                            <a:rPr lang="en-US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0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acc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600" b="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supHide m:val="on"/>
                          <m:ctrlPr>
                            <a:rPr lang="en-US" sz="1600" b="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  <m:sup/>
                        <m:e>
                          <m:r>
                            <a:rPr lang="en-US" sz="1600" b="1" i="0">
                              <a:latin typeface="Cambria Math" panose="02040503050406030204" pitchFamily="18" charset="0"/>
                            </a:rPr>
                            <m:t>𝐟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0" smtClean="0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0" smtClean="0">
                                      <a:latin typeface="Cambria Math" panose="02040503050406030204" pitchFamily="18" charset="0"/>
                                    </a:rPr>
                                    <m:t>𝐮</m:t>
                                  </m:r>
                                </m:e>
                                <m:sup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0" smtClean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𝑑𝐻</m:t>
                          </m:r>
                        </m:e>
                      </m:nary>
                      <m:r>
                        <a:rPr lang="en-US" sz="1600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E5A97FD7-07B4-4E88-826D-2DC9073D50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43" y="1346400"/>
                <a:ext cx="4324166" cy="595804"/>
              </a:xfrm>
              <a:prstGeom prst="rect">
                <a:avLst/>
              </a:prstGeom>
              <a:blipFill>
                <a:blip r:embed="rId3"/>
                <a:stretch>
                  <a:fillRect t="-167347" b="-240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C5EB7251-B654-4B4D-84C8-EBA5D73BFB2C}"/>
                  </a:ext>
                </a:extLst>
              </p:cNvPr>
              <p:cNvSpPr txBox="1"/>
              <p:nvPr/>
            </p:nvSpPr>
            <p:spPr>
              <a:xfrm>
                <a:off x="469408" y="2116468"/>
                <a:ext cx="4471765" cy="6114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p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1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>
                          <a:latin typeface="Cambria Math" panose="02040503050406030204" pitchFamily="18" charset="0"/>
                        </a:rPr>
                        <m:t>𝑐𝑠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p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1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>
                        <m:fPr>
                          <m:ctrlPr>
                            <a:rPr lang="en-US" sz="16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0"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e>
                            <m:sup>
                              <m:r>
                                <a:rPr lang="en-US" sz="1600" b="0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b="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0">
                              <a:latin typeface="Cambria Math" panose="02040503050406030204" pitchFamily="18" charset="0"/>
                            </a:rPr>
                            <m:t>𝐲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1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b="1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0">
                                      <a:latin typeface="Cambria Math" panose="02040503050406030204" pitchFamily="18" charset="0"/>
                                    </a:rPr>
                                    <m:t>𝐲</m:t>
                                  </m:r>
                                </m:e>
                                <m:sup>
                                  <m:r>
                                    <a:rPr lang="en-US" sz="1600" b="0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600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0"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C5EB7251-B654-4B4D-84C8-EBA5D73BF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408" y="2116468"/>
                <a:ext cx="4471765" cy="6114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0D10EB6-C95E-4829-9012-B08700D1B30E}"/>
                  </a:ext>
                </a:extLst>
              </p:cNvPr>
              <p:cNvSpPr txBox="1"/>
              <p:nvPr/>
            </p:nvSpPr>
            <p:spPr>
              <a:xfrm>
                <a:off x="356564" y="2857735"/>
                <a:ext cx="3860634" cy="602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p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1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0">
                                      <a:latin typeface="Cambria Math" panose="02040503050406030204" pitchFamily="18" charset="0"/>
                                    </a:rPr>
                                    <m:t>𝐲</m:t>
                                  </m:r>
                                </m:e>
                                <m:sup>
                                  <m:r>
                                    <a:rPr lang="en-US" sz="1600" b="0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600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0"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e>
                          </m:d>
                          <m:r>
                            <a:rPr lang="en-US" sz="1600" b="0" i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r>
                                    <a:rPr lang="en-US" sz="1600" b="0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600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b="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p>
                                  <m:r>
                                    <a:rPr lang="en-US" sz="1600" b="0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1600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C0D10EB6-C95E-4829-9012-B08700D1B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64" y="2857735"/>
                <a:ext cx="3860634" cy="6022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44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Zahra Shafiei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it-IT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Additive manufacturing for the development of a sustainable aerospace industry</a:t>
            </a:r>
            <a:endParaRPr lang="it-IT" altLang="it-IT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36C2-D9E9-4CD2-965E-4B0EE48A748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Canvas 5">
            <a:extLst>
              <a:ext uri="{FF2B5EF4-FFF2-40B4-BE49-F238E27FC236}">
                <a16:creationId xmlns:a16="http://schemas.microsoft.com/office/drawing/2014/main" id="{0CDAF50A-C0D9-4DF5-9B1C-4476CD466D9A}"/>
              </a:ext>
            </a:extLst>
          </p:cNvPr>
          <p:cNvGrpSpPr/>
          <p:nvPr/>
        </p:nvGrpSpPr>
        <p:grpSpPr>
          <a:xfrm>
            <a:off x="1685145" y="1054325"/>
            <a:ext cx="5085666" cy="2864700"/>
            <a:chOff x="35999" y="-356461"/>
            <a:chExt cx="5393746" cy="34093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B917443-C9A0-48C3-AD81-3CE1ABF52203}"/>
                </a:ext>
              </a:extLst>
            </p:cNvPr>
            <p:cNvSpPr/>
            <p:nvPr/>
          </p:nvSpPr>
          <p:spPr>
            <a:xfrm>
              <a:off x="410705" y="-356461"/>
              <a:ext cx="5019040" cy="3051810"/>
            </a:xfrm>
            <a:prstGeom prst="rect">
              <a:avLst/>
            </a:prstGeom>
            <a:solidFill>
              <a:prstClr val="white"/>
            </a:solidFill>
          </p:spPr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F70D7ED-FB10-48E6-B49B-A4F1717807E3}"/>
                </a:ext>
              </a:extLst>
            </p:cNvPr>
            <p:cNvSpPr/>
            <p:nvPr/>
          </p:nvSpPr>
          <p:spPr>
            <a:xfrm>
              <a:off x="4946704" y="71985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C994F64-609A-4911-9806-01E63A1B8E73}"/>
                </a:ext>
              </a:extLst>
            </p:cNvPr>
            <p:cNvSpPr/>
            <p:nvPr/>
          </p:nvSpPr>
          <p:spPr>
            <a:xfrm>
              <a:off x="3291894" y="36598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BB9543C-75F8-4700-AEE7-69EC3EE0333D}"/>
                </a:ext>
              </a:extLst>
            </p:cNvPr>
            <p:cNvSpPr/>
            <p:nvPr/>
          </p:nvSpPr>
          <p:spPr>
            <a:xfrm>
              <a:off x="3545894" y="73428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9FDC887-1A30-44B3-AEFB-1EE8E8E859EE}"/>
                </a:ext>
              </a:extLst>
            </p:cNvPr>
            <p:cNvSpPr/>
            <p:nvPr/>
          </p:nvSpPr>
          <p:spPr>
            <a:xfrm>
              <a:off x="3654479" y="759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525DDBE-6F85-4FD5-81F6-94F1A678B73E}"/>
                </a:ext>
              </a:extLst>
            </p:cNvPr>
            <p:cNvSpPr/>
            <p:nvPr/>
          </p:nvSpPr>
          <p:spPr>
            <a:xfrm>
              <a:off x="3761159" y="759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D6954C9-4AC5-44F8-B351-7C77E5088522}"/>
                </a:ext>
              </a:extLst>
            </p:cNvPr>
            <p:cNvSpPr/>
            <p:nvPr/>
          </p:nvSpPr>
          <p:spPr>
            <a:xfrm>
              <a:off x="3867839" y="759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2F9AE3E-9B25-4108-9517-C83320BE189D}"/>
                </a:ext>
              </a:extLst>
            </p:cNvPr>
            <p:cNvSpPr/>
            <p:nvPr/>
          </p:nvSpPr>
          <p:spPr>
            <a:xfrm>
              <a:off x="3974519" y="759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8C651AE-AE32-41E8-BFE2-2D9B61323FA5}"/>
                </a:ext>
              </a:extLst>
            </p:cNvPr>
            <p:cNvSpPr/>
            <p:nvPr/>
          </p:nvSpPr>
          <p:spPr>
            <a:xfrm>
              <a:off x="4081199" y="7088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E57D15B-2D58-4317-85E6-FC98303FB400}"/>
                </a:ext>
              </a:extLst>
            </p:cNvPr>
            <p:cNvSpPr/>
            <p:nvPr/>
          </p:nvSpPr>
          <p:spPr>
            <a:xfrm>
              <a:off x="4192959" y="7088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39C90DE-2C96-43C7-93CB-6DEB17FD67D0}"/>
                </a:ext>
              </a:extLst>
            </p:cNvPr>
            <p:cNvSpPr/>
            <p:nvPr/>
          </p:nvSpPr>
          <p:spPr>
            <a:xfrm>
              <a:off x="4299639" y="759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F1A59F9-0A0B-41B6-91C3-E2354D500DE0}"/>
                </a:ext>
              </a:extLst>
            </p:cNvPr>
            <p:cNvSpPr/>
            <p:nvPr/>
          </p:nvSpPr>
          <p:spPr>
            <a:xfrm>
              <a:off x="4411399" y="759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2DA7FA2-9C01-40D3-B966-3CDD57662F68}"/>
                </a:ext>
              </a:extLst>
            </p:cNvPr>
            <p:cNvSpPr/>
            <p:nvPr/>
          </p:nvSpPr>
          <p:spPr>
            <a:xfrm>
              <a:off x="4518079" y="7088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93104F4-9F74-46A0-BDAA-E5369FB0B157}"/>
                </a:ext>
              </a:extLst>
            </p:cNvPr>
            <p:cNvSpPr/>
            <p:nvPr/>
          </p:nvSpPr>
          <p:spPr>
            <a:xfrm>
              <a:off x="4624759" y="7088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FCDB455-1332-41E0-9C6F-EA6B883C250F}"/>
                </a:ext>
              </a:extLst>
            </p:cNvPr>
            <p:cNvSpPr/>
            <p:nvPr/>
          </p:nvSpPr>
          <p:spPr>
            <a:xfrm>
              <a:off x="4736519" y="759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4B403DC-7D2E-4D0B-A6C4-2E38C16E6A51}"/>
                </a:ext>
              </a:extLst>
            </p:cNvPr>
            <p:cNvSpPr/>
            <p:nvPr/>
          </p:nvSpPr>
          <p:spPr>
            <a:xfrm>
              <a:off x="3329359" y="1775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CAEB3C-9A75-4E85-9B7E-BB8B7AEA085A}"/>
                </a:ext>
              </a:extLst>
            </p:cNvPr>
            <p:cNvSpPr/>
            <p:nvPr/>
          </p:nvSpPr>
          <p:spPr>
            <a:xfrm>
              <a:off x="3436039" y="1826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073C5D9-1A26-4823-B9FE-01F9BD802071}"/>
                </a:ext>
              </a:extLst>
            </p:cNvPr>
            <p:cNvSpPr/>
            <p:nvPr/>
          </p:nvSpPr>
          <p:spPr>
            <a:xfrm>
              <a:off x="4843199" y="1826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263233F-BC78-4904-B72A-0691A3FDC731}"/>
                </a:ext>
              </a:extLst>
            </p:cNvPr>
            <p:cNvSpPr/>
            <p:nvPr/>
          </p:nvSpPr>
          <p:spPr>
            <a:xfrm>
              <a:off x="4949879" y="1826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8EEF2BF-12DD-4515-A5A7-93BFA91A186A}"/>
                </a:ext>
              </a:extLst>
            </p:cNvPr>
            <p:cNvSpPr/>
            <p:nvPr/>
          </p:nvSpPr>
          <p:spPr>
            <a:xfrm>
              <a:off x="4949879" y="2944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72A53C4-38B8-4AEA-B540-688E2F639CF8}"/>
                </a:ext>
              </a:extLst>
            </p:cNvPr>
            <p:cNvSpPr/>
            <p:nvPr/>
          </p:nvSpPr>
          <p:spPr>
            <a:xfrm>
              <a:off x="4949879" y="40108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F242ECA-A1C2-4A77-A536-21C9C251396F}"/>
                </a:ext>
              </a:extLst>
            </p:cNvPr>
            <p:cNvSpPr/>
            <p:nvPr/>
          </p:nvSpPr>
          <p:spPr>
            <a:xfrm>
              <a:off x="4949879" y="5128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C703F23-6136-449F-82A6-7F5F59010101}"/>
                </a:ext>
              </a:extLst>
            </p:cNvPr>
            <p:cNvSpPr/>
            <p:nvPr/>
          </p:nvSpPr>
          <p:spPr>
            <a:xfrm>
              <a:off x="4949879" y="6195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4D67806-0B90-4203-8B82-A87F89E5B7B2}"/>
                </a:ext>
              </a:extLst>
            </p:cNvPr>
            <p:cNvSpPr/>
            <p:nvPr/>
          </p:nvSpPr>
          <p:spPr>
            <a:xfrm>
              <a:off x="4848279" y="7262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257E7E6-3B70-4790-8298-85C83D4F4040}"/>
                </a:ext>
              </a:extLst>
            </p:cNvPr>
            <p:cNvSpPr/>
            <p:nvPr/>
          </p:nvSpPr>
          <p:spPr>
            <a:xfrm>
              <a:off x="4954959" y="7262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B0D222F-4AD2-4C97-9DBB-8760E6F89344}"/>
                </a:ext>
              </a:extLst>
            </p:cNvPr>
            <p:cNvSpPr/>
            <p:nvPr/>
          </p:nvSpPr>
          <p:spPr>
            <a:xfrm>
              <a:off x="4843199" y="759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5EE3555-C805-4A1B-A822-3CE04A9D6DD3}"/>
                </a:ext>
              </a:extLst>
            </p:cNvPr>
            <p:cNvSpPr/>
            <p:nvPr/>
          </p:nvSpPr>
          <p:spPr>
            <a:xfrm>
              <a:off x="3441119" y="759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12D9A2F-DECB-45C2-92FF-840AE02A7EB7}"/>
                </a:ext>
              </a:extLst>
            </p:cNvPr>
            <p:cNvSpPr/>
            <p:nvPr/>
          </p:nvSpPr>
          <p:spPr>
            <a:xfrm>
              <a:off x="4843199" y="8278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906D4D4-8CB5-423B-9A0A-D6E9FD3E5565}"/>
                </a:ext>
              </a:extLst>
            </p:cNvPr>
            <p:cNvSpPr/>
            <p:nvPr/>
          </p:nvSpPr>
          <p:spPr>
            <a:xfrm>
              <a:off x="4840659" y="78351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B05D21C5-7340-4B9A-A9D9-B25DFDC24F9A}"/>
                </a:ext>
              </a:extLst>
            </p:cNvPr>
            <p:cNvSpPr/>
            <p:nvPr/>
          </p:nvSpPr>
          <p:spPr>
            <a:xfrm>
              <a:off x="3185849" y="100259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F758AA4-78F2-4AEF-B60E-633F72AE41E6}"/>
                </a:ext>
              </a:extLst>
            </p:cNvPr>
            <p:cNvSpPr/>
            <p:nvPr/>
          </p:nvSpPr>
          <p:spPr>
            <a:xfrm>
              <a:off x="3439849" y="137089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E349732-AFF4-47E0-97E6-BAD2726674E7}"/>
                </a:ext>
              </a:extLst>
            </p:cNvPr>
            <p:cNvSpPr/>
            <p:nvPr/>
          </p:nvSpPr>
          <p:spPr>
            <a:xfrm>
              <a:off x="3548434" y="13962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6D43858-CFCA-4EED-AF2A-4B070F264589}"/>
                </a:ext>
              </a:extLst>
            </p:cNvPr>
            <p:cNvSpPr/>
            <p:nvPr/>
          </p:nvSpPr>
          <p:spPr>
            <a:xfrm>
              <a:off x="3655114" y="13962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2493AE7-0D84-4788-A906-70F5829A9417}"/>
                </a:ext>
              </a:extLst>
            </p:cNvPr>
            <p:cNvSpPr/>
            <p:nvPr/>
          </p:nvSpPr>
          <p:spPr>
            <a:xfrm>
              <a:off x="3761794" y="13962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0263D5C-3B0B-47A9-84A1-CB433C9C274F}"/>
                </a:ext>
              </a:extLst>
            </p:cNvPr>
            <p:cNvSpPr/>
            <p:nvPr/>
          </p:nvSpPr>
          <p:spPr>
            <a:xfrm>
              <a:off x="3868474" y="13962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94FD53E-ABBE-41D1-87B8-62E1E119D06D}"/>
                </a:ext>
              </a:extLst>
            </p:cNvPr>
            <p:cNvSpPr/>
            <p:nvPr/>
          </p:nvSpPr>
          <p:spPr>
            <a:xfrm>
              <a:off x="3975154" y="13454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80F5D1E-1E3C-4EFE-8D2D-6FD5D87F3403}"/>
                </a:ext>
              </a:extLst>
            </p:cNvPr>
            <p:cNvSpPr/>
            <p:nvPr/>
          </p:nvSpPr>
          <p:spPr>
            <a:xfrm>
              <a:off x="4086914" y="13454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ECE5F1C-2DCD-4ED6-8A4C-7EAA92B711CA}"/>
                </a:ext>
              </a:extLst>
            </p:cNvPr>
            <p:cNvSpPr/>
            <p:nvPr/>
          </p:nvSpPr>
          <p:spPr>
            <a:xfrm>
              <a:off x="4193594" y="13962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92AD276-6A9F-4B77-906B-1A8D676A321D}"/>
                </a:ext>
              </a:extLst>
            </p:cNvPr>
            <p:cNvSpPr/>
            <p:nvPr/>
          </p:nvSpPr>
          <p:spPr>
            <a:xfrm>
              <a:off x="4305354" y="13962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33B6778-B529-433D-9584-C1FB25A4B299}"/>
                </a:ext>
              </a:extLst>
            </p:cNvPr>
            <p:cNvSpPr/>
            <p:nvPr/>
          </p:nvSpPr>
          <p:spPr>
            <a:xfrm>
              <a:off x="4412034" y="13454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CB698AF-3B54-4100-9153-FCCDF97B309A}"/>
                </a:ext>
              </a:extLst>
            </p:cNvPr>
            <p:cNvSpPr/>
            <p:nvPr/>
          </p:nvSpPr>
          <p:spPr>
            <a:xfrm>
              <a:off x="4518714" y="13454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4BFD5A9-98CE-4EC0-9FFC-E1DFC381E75E}"/>
                </a:ext>
              </a:extLst>
            </p:cNvPr>
            <p:cNvSpPr/>
            <p:nvPr/>
          </p:nvSpPr>
          <p:spPr>
            <a:xfrm>
              <a:off x="4630474" y="13962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1B9ACC1-C93D-413F-B6DF-983EC1F73F5C}"/>
                </a:ext>
              </a:extLst>
            </p:cNvPr>
            <p:cNvSpPr/>
            <p:nvPr/>
          </p:nvSpPr>
          <p:spPr>
            <a:xfrm>
              <a:off x="3223314" y="24122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F3C86FA-0627-4743-9A54-A5620A15C088}"/>
                </a:ext>
              </a:extLst>
            </p:cNvPr>
            <p:cNvSpPr/>
            <p:nvPr/>
          </p:nvSpPr>
          <p:spPr>
            <a:xfrm>
              <a:off x="3329994" y="24630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9D1933B-2117-42CD-B170-A85B8B209064}"/>
                </a:ext>
              </a:extLst>
            </p:cNvPr>
            <p:cNvSpPr/>
            <p:nvPr/>
          </p:nvSpPr>
          <p:spPr>
            <a:xfrm>
              <a:off x="4737154" y="24630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26FB1C5-5C43-4AEB-B826-B9D134EE1FD1}"/>
                </a:ext>
              </a:extLst>
            </p:cNvPr>
            <p:cNvSpPr/>
            <p:nvPr/>
          </p:nvSpPr>
          <p:spPr>
            <a:xfrm>
              <a:off x="4843834" y="24630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F2C53C9-7D1E-476C-9029-C3486F212C6D}"/>
                </a:ext>
              </a:extLst>
            </p:cNvPr>
            <p:cNvSpPr/>
            <p:nvPr/>
          </p:nvSpPr>
          <p:spPr>
            <a:xfrm>
              <a:off x="4843834" y="35806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0818156-4581-4CC4-AF3A-E110E27FD4A0}"/>
                </a:ext>
              </a:extLst>
            </p:cNvPr>
            <p:cNvSpPr/>
            <p:nvPr/>
          </p:nvSpPr>
          <p:spPr>
            <a:xfrm>
              <a:off x="4843834" y="46474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57CDA6B-255F-4EEB-8708-3AB72851A9BE}"/>
                </a:ext>
              </a:extLst>
            </p:cNvPr>
            <p:cNvSpPr/>
            <p:nvPr/>
          </p:nvSpPr>
          <p:spPr>
            <a:xfrm>
              <a:off x="4843834" y="57650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D35775CF-1AA5-49AF-A6D6-773DFE0F541F}"/>
                </a:ext>
              </a:extLst>
            </p:cNvPr>
            <p:cNvSpPr/>
            <p:nvPr/>
          </p:nvSpPr>
          <p:spPr>
            <a:xfrm>
              <a:off x="4843834" y="68318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37BD29C-0E6D-4D58-BE1C-7CD239C2521C}"/>
                </a:ext>
              </a:extLst>
            </p:cNvPr>
            <p:cNvSpPr/>
            <p:nvPr/>
          </p:nvSpPr>
          <p:spPr>
            <a:xfrm>
              <a:off x="4742234" y="78986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F359953-D2D6-4792-A317-CD8CAC8A3047}"/>
                </a:ext>
              </a:extLst>
            </p:cNvPr>
            <p:cNvSpPr/>
            <p:nvPr/>
          </p:nvSpPr>
          <p:spPr>
            <a:xfrm>
              <a:off x="4848914" y="78986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4D09090-DCCD-41CB-918C-B508D02A646E}"/>
                </a:ext>
              </a:extLst>
            </p:cNvPr>
            <p:cNvSpPr/>
            <p:nvPr/>
          </p:nvSpPr>
          <p:spPr>
            <a:xfrm>
              <a:off x="4737154" y="13962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3AE2CBF-AD2A-437E-B276-33E497C3A940}"/>
                </a:ext>
              </a:extLst>
            </p:cNvPr>
            <p:cNvSpPr/>
            <p:nvPr/>
          </p:nvSpPr>
          <p:spPr>
            <a:xfrm>
              <a:off x="3335074" y="13962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794B68D-AA7C-4D4E-9139-EE2677024E3A}"/>
                </a:ext>
              </a:extLst>
            </p:cNvPr>
            <p:cNvSpPr/>
            <p:nvPr/>
          </p:nvSpPr>
          <p:spPr>
            <a:xfrm>
              <a:off x="4737154" y="89146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98CFD6A7-EEAC-4851-9378-2BCB95183E62}"/>
                </a:ext>
              </a:extLst>
            </p:cNvPr>
            <p:cNvSpPr/>
            <p:nvPr/>
          </p:nvSpPr>
          <p:spPr>
            <a:xfrm>
              <a:off x="4718649" y="86535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E4235FA3-2A1A-4934-A764-5CC32CC7CE04}"/>
                </a:ext>
              </a:extLst>
            </p:cNvPr>
            <p:cNvSpPr/>
            <p:nvPr/>
          </p:nvSpPr>
          <p:spPr>
            <a:xfrm>
              <a:off x="3063839" y="182094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91C1F06-F90A-4A88-B12E-E9670A0FEE50}"/>
                </a:ext>
              </a:extLst>
            </p:cNvPr>
            <p:cNvSpPr/>
            <p:nvPr/>
          </p:nvSpPr>
          <p:spPr>
            <a:xfrm>
              <a:off x="3317839" y="218924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D9B0EB2-7A36-451F-8FAB-F5B8A1F9F32E}"/>
                </a:ext>
              </a:extLst>
            </p:cNvPr>
            <p:cNvSpPr/>
            <p:nvPr/>
          </p:nvSpPr>
          <p:spPr>
            <a:xfrm>
              <a:off x="3426424" y="2214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F6168DEA-40C5-4309-A70C-E69611277172}"/>
                </a:ext>
              </a:extLst>
            </p:cNvPr>
            <p:cNvSpPr/>
            <p:nvPr/>
          </p:nvSpPr>
          <p:spPr>
            <a:xfrm>
              <a:off x="3533104" y="2214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7FC578F-61E8-4654-8C8F-66C0066C0A87}"/>
                </a:ext>
              </a:extLst>
            </p:cNvPr>
            <p:cNvSpPr/>
            <p:nvPr/>
          </p:nvSpPr>
          <p:spPr>
            <a:xfrm>
              <a:off x="3639784" y="2214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B78092B-6741-4268-99D7-86AF966AFEB5}"/>
                </a:ext>
              </a:extLst>
            </p:cNvPr>
            <p:cNvSpPr/>
            <p:nvPr/>
          </p:nvSpPr>
          <p:spPr>
            <a:xfrm>
              <a:off x="3746464" y="2214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28037A0-046B-43B9-9643-8632CAFF114E}"/>
                </a:ext>
              </a:extLst>
            </p:cNvPr>
            <p:cNvSpPr/>
            <p:nvPr/>
          </p:nvSpPr>
          <p:spPr>
            <a:xfrm>
              <a:off x="3853144" y="216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CA5EF845-A65F-4BD1-B61D-529BEEC6A003}"/>
                </a:ext>
              </a:extLst>
            </p:cNvPr>
            <p:cNvSpPr/>
            <p:nvPr/>
          </p:nvSpPr>
          <p:spPr>
            <a:xfrm>
              <a:off x="3964904" y="216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B33A2297-F933-43F6-A5D4-539881D325C3}"/>
                </a:ext>
              </a:extLst>
            </p:cNvPr>
            <p:cNvSpPr/>
            <p:nvPr/>
          </p:nvSpPr>
          <p:spPr>
            <a:xfrm>
              <a:off x="4071584" y="2214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114F9C15-E47C-442D-8172-8063F6886C1B}"/>
                </a:ext>
              </a:extLst>
            </p:cNvPr>
            <p:cNvSpPr/>
            <p:nvPr/>
          </p:nvSpPr>
          <p:spPr>
            <a:xfrm>
              <a:off x="4183344" y="2214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76EBB0B-238E-4C17-8BCB-66981E126F55}"/>
                </a:ext>
              </a:extLst>
            </p:cNvPr>
            <p:cNvSpPr/>
            <p:nvPr/>
          </p:nvSpPr>
          <p:spPr>
            <a:xfrm>
              <a:off x="4290024" y="216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54374CC-84BF-4BED-A91A-703465552624}"/>
                </a:ext>
              </a:extLst>
            </p:cNvPr>
            <p:cNvSpPr/>
            <p:nvPr/>
          </p:nvSpPr>
          <p:spPr>
            <a:xfrm>
              <a:off x="4396704" y="216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E9D5C7C7-5554-4823-8847-3D5C1AE90A79}"/>
                </a:ext>
              </a:extLst>
            </p:cNvPr>
            <p:cNvSpPr/>
            <p:nvPr/>
          </p:nvSpPr>
          <p:spPr>
            <a:xfrm>
              <a:off x="4508464" y="2214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02B3707-91D0-47A3-9A1B-981D1F20B83B}"/>
                </a:ext>
              </a:extLst>
            </p:cNvPr>
            <p:cNvSpPr/>
            <p:nvPr/>
          </p:nvSpPr>
          <p:spPr>
            <a:xfrm>
              <a:off x="3101304" y="3230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89216EF-2441-43F7-AD7D-59C10707F276}"/>
                </a:ext>
              </a:extLst>
            </p:cNvPr>
            <p:cNvSpPr/>
            <p:nvPr/>
          </p:nvSpPr>
          <p:spPr>
            <a:xfrm>
              <a:off x="3207984" y="328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A1039BEE-FF4E-4D3A-99E2-8857B59B5EE9}"/>
                </a:ext>
              </a:extLst>
            </p:cNvPr>
            <p:cNvSpPr/>
            <p:nvPr/>
          </p:nvSpPr>
          <p:spPr>
            <a:xfrm>
              <a:off x="4615144" y="328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E8137BD-F1F0-4D6D-A93A-9AEB275196B7}"/>
                </a:ext>
              </a:extLst>
            </p:cNvPr>
            <p:cNvSpPr/>
            <p:nvPr/>
          </p:nvSpPr>
          <p:spPr>
            <a:xfrm>
              <a:off x="4721824" y="328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55AFA69-D9A9-4895-AF59-05A1693B4927}"/>
                </a:ext>
              </a:extLst>
            </p:cNvPr>
            <p:cNvSpPr/>
            <p:nvPr/>
          </p:nvSpPr>
          <p:spPr>
            <a:xfrm>
              <a:off x="4721824" y="4399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F45581F-6F02-4575-BA68-676E931530A9}"/>
                </a:ext>
              </a:extLst>
            </p:cNvPr>
            <p:cNvSpPr/>
            <p:nvPr/>
          </p:nvSpPr>
          <p:spPr>
            <a:xfrm>
              <a:off x="4721824" y="5465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7474A49-20FC-4671-BF8F-E507B1A82D4A}"/>
                </a:ext>
              </a:extLst>
            </p:cNvPr>
            <p:cNvSpPr/>
            <p:nvPr/>
          </p:nvSpPr>
          <p:spPr>
            <a:xfrm>
              <a:off x="4721824" y="6583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1E8DFA7-7AD4-48DA-9E9D-A26C95400C8B}"/>
                </a:ext>
              </a:extLst>
            </p:cNvPr>
            <p:cNvSpPr/>
            <p:nvPr/>
          </p:nvSpPr>
          <p:spPr>
            <a:xfrm>
              <a:off x="4721824" y="7650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CEE2002-CDE5-4097-8DC1-7AB3321E1228}"/>
                </a:ext>
              </a:extLst>
            </p:cNvPr>
            <p:cNvSpPr/>
            <p:nvPr/>
          </p:nvSpPr>
          <p:spPr>
            <a:xfrm>
              <a:off x="4620224" y="8717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CED9524A-12B6-4270-8923-D010FB3D8676}"/>
                </a:ext>
              </a:extLst>
            </p:cNvPr>
            <p:cNvSpPr/>
            <p:nvPr/>
          </p:nvSpPr>
          <p:spPr>
            <a:xfrm>
              <a:off x="4726904" y="8717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1C25198-A34F-4342-A90C-D01C8F154DAD}"/>
                </a:ext>
              </a:extLst>
            </p:cNvPr>
            <p:cNvSpPr/>
            <p:nvPr/>
          </p:nvSpPr>
          <p:spPr>
            <a:xfrm>
              <a:off x="4615144" y="2214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F1144681-1F50-4FD4-9FE2-EE4CE5C6047B}"/>
                </a:ext>
              </a:extLst>
            </p:cNvPr>
            <p:cNvSpPr/>
            <p:nvPr/>
          </p:nvSpPr>
          <p:spPr>
            <a:xfrm>
              <a:off x="3213064" y="2214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4944A76D-BC18-407B-BBEA-08AE98125E34}"/>
                </a:ext>
              </a:extLst>
            </p:cNvPr>
            <p:cNvSpPr/>
            <p:nvPr/>
          </p:nvSpPr>
          <p:spPr>
            <a:xfrm>
              <a:off x="4615144" y="9733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0BC7E6A8-854C-4577-BD89-A5CDE2EDF652}"/>
                </a:ext>
              </a:extLst>
            </p:cNvPr>
            <p:cNvSpPr/>
            <p:nvPr/>
          </p:nvSpPr>
          <p:spPr>
            <a:xfrm>
              <a:off x="4592079" y="95227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638E7CEA-C9EE-414A-8731-70A9BAADDEBB}"/>
                </a:ext>
              </a:extLst>
            </p:cNvPr>
            <p:cNvSpPr/>
            <p:nvPr/>
          </p:nvSpPr>
          <p:spPr>
            <a:xfrm>
              <a:off x="2937269" y="269013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C42DEDF-A3BC-49B7-8B24-24BD59E2B743}"/>
                </a:ext>
              </a:extLst>
            </p:cNvPr>
            <p:cNvSpPr/>
            <p:nvPr/>
          </p:nvSpPr>
          <p:spPr>
            <a:xfrm>
              <a:off x="3191269" y="305843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5BF7C65-1A80-43D1-BCB3-C217DF953FC0}"/>
                </a:ext>
              </a:extLst>
            </p:cNvPr>
            <p:cNvSpPr/>
            <p:nvPr/>
          </p:nvSpPr>
          <p:spPr>
            <a:xfrm>
              <a:off x="3299854" y="3083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1ECF4EF-B6F0-4AA4-97BF-59BDE9056192}"/>
                </a:ext>
              </a:extLst>
            </p:cNvPr>
            <p:cNvSpPr/>
            <p:nvPr/>
          </p:nvSpPr>
          <p:spPr>
            <a:xfrm>
              <a:off x="3406534" y="3083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E229932-A2DE-4EDF-91C4-823819F927FC}"/>
                </a:ext>
              </a:extLst>
            </p:cNvPr>
            <p:cNvSpPr/>
            <p:nvPr/>
          </p:nvSpPr>
          <p:spPr>
            <a:xfrm>
              <a:off x="3513214" y="3083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E14EC9C-7FDF-4BDC-8C62-534B6973CA11}"/>
                </a:ext>
              </a:extLst>
            </p:cNvPr>
            <p:cNvSpPr/>
            <p:nvPr/>
          </p:nvSpPr>
          <p:spPr>
            <a:xfrm>
              <a:off x="3619894" y="3083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8432D88-FC17-464A-B855-9D99CD33AE5C}"/>
                </a:ext>
              </a:extLst>
            </p:cNvPr>
            <p:cNvSpPr/>
            <p:nvPr/>
          </p:nvSpPr>
          <p:spPr>
            <a:xfrm>
              <a:off x="3726574" y="30330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559A8433-0870-4570-806D-29EBEA689014}"/>
                </a:ext>
              </a:extLst>
            </p:cNvPr>
            <p:cNvSpPr/>
            <p:nvPr/>
          </p:nvSpPr>
          <p:spPr>
            <a:xfrm>
              <a:off x="3838334" y="30330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62C6232-CB5D-4845-B3B1-431F18C7F8A5}"/>
                </a:ext>
              </a:extLst>
            </p:cNvPr>
            <p:cNvSpPr/>
            <p:nvPr/>
          </p:nvSpPr>
          <p:spPr>
            <a:xfrm>
              <a:off x="3945014" y="3083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E8D1AC1-B0B1-4431-B910-BD0F8CB83851}"/>
                </a:ext>
              </a:extLst>
            </p:cNvPr>
            <p:cNvSpPr/>
            <p:nvPr/>
          </p:nvSpPr>
          <p:spPr>
            <a:xfrm>
              <a:off x="4056774" y="3083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26B60943-83DC-4E89-8AD1-E143D5FF20AC}"/>
                </a:ext>
              </a:extLst>
            </p:cNvPr>
            <p:cNvSpPr/>
            <p:nvPr/>
          </p:nvSpPr>
          <p:spPr>
            <a:xfrm>
              <a:off x="4163454" y="30330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36DA196-E9FD-482A-922D-B3271F79D928}"/>
                </a:ext>
              </a:extLst>
            </p:cNvPr>
            <p:cNvSpPr/>
            <p:nvPr/>
          </p:nvSpPr>
          <p:spPr>
            <a:xfrm>
              <a:off x="4270134" y="30330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5633FAB2-6CB6-4971-8306-E625F2A00727}"/>
                </a:ext>
              </a:extLst>
            </p:cNvPr>
            <p:cNvSpPr/>
            <p:nvPr/>
          </p:nvSpPr>
          <p:spPr>
            <a:xfrm>
              <a:off x="4381894" y="3083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65745C9-471B-48A4-B2A1-20EAE7C69273}"/>
                </a:ext>
              </a:extLst>
            </p:cNvPr>
            <p:cNvSpPr/>
            <p:nvPr/>
          </p:nvSpPr>
          <p:spPr>
            <a:xfrm>
              <a:off x="2974734" y="4099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D4554CD8-6795-4F70-874C-FA11A3311D29}"/>
                </a:ext>
              </a:extLst>
            </p:cNvPr>
            <p:cNvSpPr/>
            <p:nvPr/>
          </p:nvSpPr>
          <p:spPr>
            <a:xfrm>
              <a:off x="3081414" y="41506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50258CF5-99D1-4911-A9CB-251DBC3172CB}"/>
                </a:ext>
              </a:extLst>
            </p:cNvPr>
            <p:cNvSpPr/>
            <p:nvPr/>
          </p:nvSpPr>
          <p:spPr>
            <a:xfrm>
              <a:off x="4488574" y="41506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BDA89527-8A59-466A-B631-46DE3E0CCEFD}"/>
                </a:ext>
              </a:extLst>
            </p:cNvPr>
            <p:cNvSpPr/>
            <p:nvPr/>
          </p:nvSpPr>
          <p:spPr>
            <a:xfrm>
              <a:off x="4595254" y="41506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3F5364DC-94A1-4599-B0E7-75C74EE26517}"/>
                </a:ext>
              </a:extLst>
            </p:cNvPr>
            <p:cNvSpPr/>
            <p:nvPr/>
          </p:nvSpPr>
          <p:spPr>
            <a:xfrm>
              <a:off x="4595254" y="52682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0B0FBE2-7291-4B76-8643-9352FEC740CC}"/>
                </a:ext>
              </a:extLst>
            </p:cNvPr>
            <p:cNvSpPr/>
            <p:nvPr/>
          </p:nvSpPr>
          <p:spPr>
            <a:xfrm>
              <a:off x="4595254" y="63350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AFA84B21-9CB8-4A69-A1DF-E70C01CD4455}"/>
                </a:ext>
              </a:extLst>
            </p:cNvPr>
            <p:cNvSpPr/>
            <p:nvPr/>
          </p:nvSpPr>
          <p:spPr>
            <a:xfrm>
              <a:off x="4595254" y="74526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586B317-A6C8-41DF-A060-104EE36AA73B}"/>
                </a:ext>
              </a:extLst>
            </p:cNvPr>
            <p:cNvSpPr/>
            <p:nvPr/>
          </p:nvSpPr>
          <p:spPr>
            <a:xfrm>
              <a:off x="4595254" y="85194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6F823C8-A7E1-4879-B893-5C3D72C44AE7}"/>
                </a:ext>
              </a:extLst>
            </p:cNvPr>
            <p:cNvSpPr/>
            <p:nvPr/>
          </p:nvSpPr>
          <p:spPr>
            <a:xfrm>
              <a:off x="4493654" y="95862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3C5F561B-7B07-4BF1-836F-A62388613093}"/>
                </a:ext>
              </a:extLst>
            </p:cNvPr>
            <p:cNvSpPr/>
            <p:nvPr/>
          </p:nvSpPr>
          <p:spPr>
            <a:xfrm>
              <a:off x="4600334" y="95862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C9E5F8F9-835E-4A16-BABB-A8521526ABF5}"/>
                </a:ext>
              </a:extLst>
            </p:cNvPr>
            <p:cNvSpPr/>
            <p:nvPr/>
          </p:nvSpPr>
          <p:spPr>
            <a:xfrm>
              <a:off x="4488574" y="3083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0AEFD6B2-1E30-4C91-8267-5909CB9BE8B1}"/>
                </a:ext>
              </a:extLst>
            </p:cNvPr>
            <p:cNvSpPr/>
            <p:nvPr/>
          </p:nvSpPr>
          <p:spPr>
            <a:xfrm>
              <a:off x="3086494" y="3083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90611EC6-8337-45EC-A4A7-6315AA0D563C}"/>
                </a:ext>
              </a:extLst>
            </p:cNvPr>
            <p:cNvSpPr/>
            <p:nvPr/>
          </p:nvSpPr>
          <p:spPr>
            <a:xfrm>
              <a:off x="4488574" y="106022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E5ED098A-0B2C-404F-ACBA-BC6EBB272096}"/>
                </a:ext>
              </a:extLst>
            </p:cNvPr>
            <p:cNvSpPr/>
            <p:nvPr/>
          </p:nvSpPr>
          <p:spPr>
            <a:xfrm>
              <a:off x="4469184" y="103659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id="{D0652853-9C69-47FA-9681-FB7CB1A5DEA7}"/>
                </a:ext>
              </a:extLst>
            </p:cNvPr>
            <p:cNvSpPr/>
            <p:nvPr/>
          </p:nvSpPr>
          <p:spPr>
            <a:xfrm>
              <a:off x="2814374" y="353332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439C124-5C5C-43D0-AEE9-C2013939285D}"/>
                </a:ext>
              </a:extLst>
            </p:cNvPr>
            <p:cNvSpPr/>
            <p:nvPr/>
          </p:nvSpPr>
          <p:spPr>
            <a:xfrm>
              <a:off x="3068374" y="390162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94F431E1-7143-4D5A-9EB8-EE8E3D1E7D93}"/>
                </a:ext>
              </a:extLst>
            </p:cNvPr>
            <p:cNvSpPr/>
            <p:nvPr/>
          </p:nvSpPr>
          <p:spPr>
            <a:xfrm>
              <a:off x="3176959" y="39270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4F1C0E1-1BD5-4B96-BDE8-04B2E99896CF}"/>
                </a:ext>
              </a:extLst>
            </p:cNvPr>
            <p:cNvSpPr/>
            <p:nvPr/>
          </p:nvSpPr>
          <p:spPr>
            <a:xfrm>
              <a:off x="3283639" y="39270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EBF4450-1D9A-41CD-BE1E-792177791EF7}"/>
                </a:ext>
              </a:extLst>
            </p:cNvPr>
            <p:cNvSpPr/>
            <p:nvPr/>
          </p:nvSpPr>
          <p:spPr>
            <a:xfrm>
              <a:off x="3390319" y="39270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2FECB98F-9AFE-43CB-8948-300C29CA6469}"/>
                </a:ext>
              </a:extLst>
            </p:cNvPr>
            <p:cNvSpPr/>
            <p:nvPr/>
          </p:nvSpPr>
          <p:spPr>
            <a:xfrm>
              <a:off x="3496999" y="39270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0CC070A2-8A62-4B9B-9416-F2E888D2FD22}"/>
                </a:ext>
              </a:extLst>
            </p:cNvPr>
            <p:cNvSpPr/>
            <p:nvPr/>
          </p:nvSpPr>
          <p:spPr>
            <a:xfrm>
              <a:off x="3603679" y="38762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DFF75E5-BAF1-46AC-B763-76663EB48242}"/>
                </a:ext>
              </a:extLst>
            </p:cNvPr>
            <p:cNvSpPr/>
            <p:nvPr/>
          </p:nvSpPr>
          <p:spPr>
            <a:xfrm>
              <a:off x="3715439" y="38762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EDBF9C3-81FE-4CB0-A4EB-4442E0BC5AF9}"/>
                </a:ext>
              </a:extLst>
            </p:cNvPr>
            <p:cNvSpPr/>
            <p:nvPr/>
          </p:nvSpPr>
          <p:spPr>
            <a:xfrm>
              <a:off x="3822119" y="39270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57B5BFA-DF4B-4F84-BD09-5CEDE6886642}"/>
                </a:ext>
              </a:extLst>
            </p:cNvPr>
            <p:cNvSpPr/>
            <p:nvPr/>
          </p:nvSpPr>
          <p:spPr>
            <a:xfrm>
              <a:off x="3933879" y="39270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7CD7C364-DEF7-4542-80CD-1B9A7A727864}"/>
                </a:ext>
              </a:extLst>
            </p:cNvPr>
            <p:cNvSpPr/>
            <p:nvPr/>
          </p:nvSpPr>
          <p:spPr>
            <a:xfrm>
              <a:off x="4040559" y="38762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CF9E6F6-D83D-48F8-9C92-69F85F882B90}"/>
                </a:ext>
              </a:extLst>
            </p:cNvPr>
            <p:cNvSpPr/>
            <p:nvPr/>
          </p:nvSpPr>
          <p:spPr>
            <a:xfrm>
              <a:off x="4147239" y="38762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241FD99-0DBB-475B-9B06-73820DA4D4A8}"/>
                </a:ext>
              </a:extLst>
            </p:cNvPr>
            <p:cNvSpPr/>
            <p:nvPr/>
          </p:nvSpPr>
          <p:spPr>
            <a:xfrm>
              <a:off x="4258999" y="39270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FD9F535-4EBE-45C2-931F-84C4800F20FF}"/>
                </a:ext>
              </a:extLst>
            </p:cNvPr>
            <p:cNvSpPr/>
            <p:nvPr/>
          </p:nvSpPr>
          <p:spPr>
            <a:xfrm>
              <a:off x="2851839" y="49430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AC3A5A97-3CEE-4C54-B960-2CF5B0C85F52}"/>
                </a:ext>
              </a:extLst>
            </p:cNvPr>
            <p:cNvSpPr/>
            <p:nvPr/>
          </p:nvSpPr>
          <p:spPr>
            <a:xfrm>
              <a:off x="2958519" y="49938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A194270D-A611-434A-BB0E-997EDA6DE1D8}"/>
                </a:ext>
              </a:extLst>
            </p:cNvPr>
            <p:cNvSpPr/>
            <p:nvPr/>
          </p:nvSpPr>
          <p:spPr>
            <a:xfrm>
              <a:off x="4365679" y="49938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9C1CBEDD-A5D8-4A2D-A8AF-052362C408ED}"/>
                </a:ext>
              </a:extLst>
            </p:cNvPr>
            <p:cNvSpPr/>
            <p:nvPr/>
          </p:nvSpPr>
          <p:spPr>
            <a:xfrm>
              <a:off x="4472359" y="49938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0A10938-69E4-4F0E-B63C-8DBE5F97B52C}"/>
                </a:ext>
              </a:extLst>
            </p:cNvPr>
            <p:cNvSpPr/>
            <p:nvPr/>
          </p:nvSpPr>
          <p:spPr>
            <a:xfrm>
              <a:off x="4472359" y="61114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27721590-CB2C-4F95-A0E0-8C70A289D499}"/>
                </a:ext>
              </a:extLst>
            </p:cNvPr>
            <p:cNvSpPr/>
            <p:nvPr/>
          </p:nvSpPr>
          <p:spPr>
            <a:xfrm>
              <a:off x="4472359" y="71782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14D059EA-5413-4CD4-A66E-E9AB213872DF}"/>
                </a:ext>
              </a:extLst>
            </p:cNvPr>
            <p:cNvSpPr/>
            <p:nvPr/>
          </p:nvSpPr>
          <p:spPr>
            <a:xfrm>
              <a:off x="4472359" y="82958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1D82079A-555B-49FF-B7BB-29954FD26B40}"/>
                </a:ext>
              </a:extLst>
            </p:cNvPr>
            <p:cNvSpPr/>
            <p:nvPr/>
          </p:nvSpPr>
          <p:spPr>
            <a:xfrm>
              <a:off x="4472359" y="93626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8F127B82-74C3-49A8-8C0E-5BD834F6472C}"/>
                </a:ext>
              </a:extLst>
            </p:cNvPr>
            <p:cNvSpPr/>
            <p:nvPr/>
          </p:nvSpPr>
          <p:spPr>
            <a:xfrm>
              <a:off x="4370759" y="104294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9BE53742-BD33-4215-BCD5-DB2A49EBF1B7}"/>
                </a:ext>
              </a:extLst>
            </p:cNvPr>
            <p:cNvSpPr/>
            <p:nvPr/>
          </p:nvSpPr>
          <p:spPr>
            <a:xfrm>
              <a:off x="4477439" y="104294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A2F863BD-91B8-4773-A626-1BC994FE79F2}"/>
                </a:ext>
              </a:extLst>
            </p:cNvPr>
            <p:cNvSpPr/>
            <p:nvPr/>
          </p:nvSpPr>
          <p:spPr>
            <a:xfrm>
              <a:off x="4365679" y="39270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5CD13C40-5A07-4BEF-B9C6-B1003D0C9479}"/>
                </a:ext>
              </a:extLst>
            </p:cNvPr>
            <p:cNvSpPr/>
            <p:nvPr/>
          </p:nvSpPr>
          <p:spPr>
            <a:xfrm>
              <a:off x="2963599" y="39270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7B2C4BEA-56B3-46DF-BDB6-0B87F2719B3F}"/>
                </a:ext>
              </a:extLst>
            </p:cNvPr>
            <p:cNvSpPr/>
            <p:nvPr/>
          </p:nvSpPr>
          <p:spPr>
            <a:xfrm>
              <a:off x="4365679" y="114454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973F52A9-342B-4433-A7A3-8EBFCC037D89}"/>
                </a:ext>
              </a:extLst>
            </p:cNvPr>
            <p:cNvSpPr/>
            <p:nvPr/>
          </p:nvSpPr>
          <p:spPr>
            <a:xfrm>
              <a:off x="4357764" y="110965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0" name="Rectangle: Rounded Corners 159">
              <a:extLst>
                <a:ext uri="{FF2B5EF4-FFF2-40B4-BE49-F238E27FC236}">
                  <a16:creationId xmlns:a16="http://schemas.microsoft.com/office/drawing/2014/main" id="{0F9ED3C3-10B6-49DB-B39D-03C9230EF5D1}"/>
                </a:ext>
              </a:extLst>
            </p:cNvPr>
            <p:cNvSpPr/>
            <p:nvPr/>
          </p:nvSpPr>
          <p:spPr>
            <a:xfrm>
              <a:off x="2702954" y="426390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E5B2650E-7E42-4291-9A14-5F3BE379C30B}"/>
                </a:ext>
              </a:extLst>
            </p:cNvPr>
            <p:cNvSpPr/>
            <p:nvPr/>
          </p:nvSpPr>
          <p:spPr>
            <a:xfrm>
              <a:off x="2956954" y="463220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BE5DA0D7-A63E-4E37-802B-45ED3A69D22A}"/>
                </a:ext>
              </a:extLst>
            </p:cNvPr>
            <p:cNvSpPr/>
            <p:nvPr/>
          </p:nvSpPr>
          <p:spPr>
            <a:xfrm>
              <a:off x="3065539" y="46576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9494B59D-6394-4DD7-B7F8-DAF9079B22DF}"/>
                </a:ext>
              </a:extLst>
            </p:cNvPr>
            <p:cNvSpPr/>
            <p:nvPr/>
          </p:nvSpPr>
          <p:spPr>
            <a:xfrm>
              <a:off x="3172219" y="46576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FAEC4570-5565-416F-A298-A29C761D0C84}"/>
                </a:ext>
              </a:extLst>
            </p:cNvPr>
            <p:cNvSpPr/>
            <p:nvPr/>
          </p:nvSpPr>
          <p:spPr>
            <a:xfrm>
              <a:off x="3278899" y="46576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92C95D55-6106-409E-BA2D-A14EC776E990}"/>
                </a:ext>
              </a:extLst>
            </p:cNvPr>
            <p:cNvSpPr/>
            <p:nvPr/>
          </p:nvSpPr>
          <p:spPr>
            <a:xfrm>
              <a:off x="3385579" y="46576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36F7F132-8236-447B-8982-A2A5BC73CA66}"/>
                </a:ext>
              </a:extLst>
            </p:cNvPr>
            <p:cNvSpPr/>
            <p:nvPr/>
          </p:nvSpPr>
          <p:spPr>
            <a:xfrm>
              <a:off x="3492259" y="46068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820B6DEF-9605-4D67-B0D7-94256E2330F8}"/>
                </a:ext>
              </a:extLst>
            </p:cNvPr>
            <p:cNvSpPr/>
            <p:nvPr/>
          </p:nvSpPr>
          <p:spPr>
            <a:xfrm>
              <a:off x="3604019" y="46068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64285495-6F50-4726-9D44-006F6F55E079}"/>
                </a:ext>
              </a:extLst>
            </p:cNvPr>
            <p:cNvSpPr/>
            <p:nvPr/>
          </p:nvSpPr>
          <p:spPr>
            <a:xfrm>
              <a:off x="3710699" y="46576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AF91D07-656F-4FF7-929E-341A0CA43079}"/>
                </a:ext>
              </a:extLst>
            </p:cNvPr>
            <p:cNvSpPr/>
            <p:nvPr/>
          </p:nvSpPr>
          <p:spPr>
            <a:xfrm>
              <a:off x="3822459" y="46576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1D7F6C2-761E-4791-96EE-B6ED68F3B9BD}"/>
                </a:ext>
              </a:extLst>
            </p:cNvPr>
            <p:cNvSpPr/>
            <p:nvPr/>
          </p:nvSpPr>
          <p:spPr>
            <a:xfrm>
              <a:off x="3929139" y="46068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EDA040E1-C381-4C41-B0E0-62B136F36F30}"/>
                </a:ext>
              </a:extLst>
            </p:cNvPr>
            <p:cNvSpPr/>
            <p:nvPr/>
          </p:nvSpPr>
          <p:spPr>
            <a:xfrm>
              <a:off x="4035819" y="46068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60456CF1-FCB2-4887-89AA-6C64076A9942}"/>
                </a:ext>
              </a:extLst>
            </p:cNvPr>
            <p:cNvSpPr/>
            <p:nvPr/>
          </p:nvSpPr>
          <p:spPr>
            <a:xfrm>
              <a:off x="4147579" y="46576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1B003253-6C98-4FEE-9A30-7402B4FBFEAB}"/>
                </a:ext>
              </a:extLst>
            </p:cNvPr>
            <p:cNvSpPr/>
            <p:nvPr/>
          </p:nvSpPr>
          <p:spPr>
            <a:xfrm>
              <a:off x="2740419" y="56736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FB6D22A-B731-4687-9857-DDE50A9FF631}"/>
                </a:ext>
              </a:extLst>
            </p:cNvPr>
            <p:cNvSpPr/>
            <p:nvPr/>
          </p:nvSpPr>
          <p:spPr>
            <a:xfrm>
              <a:off x="2847099" y="57244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B2FF16E-2CAD-4DB7-A270-1CC75C8718D6}"/>
                </a:ext>
              </a:extLst>
            </p:cNvPr>
            <p:cNvSpPr/>
            <p:nvPr/>
          </p:nvSpPr>
          <p:spPr>
            <a:xfrm>
              <a:off x="4254259" y="57244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6E5E8404-F128-4029-8D5E-5AEF73AD67CE}"/>
                </a:ext>
              </a:extLst>
            </p:cNvPr>
            <p:cNvSpPr/>
            <p:nvPr/>
          </p:nvSpPr>
          <p:spPr>
            <a:xfrm>
              <a:off x="4360939" y="57244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DE67BD2E-3568-4C6F-8DB2-92B19598E3E5}"/>
                </a:ext>
              </a:extLst>
            </p:cNvPr>
            <p:cNvSpPr/>
            <p:nvPr/>
          </p:nvSpPr>
          <p:spPr>
            <a:xfrm>
              <a:off x="4360939" y="68420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C0486B74-B863-4C63-8EBD-C56F733677DC}"/>
                </a:ext>
              </a:extLst>
            </p:cNvPr>
            <p:cNvSpPr/>
            <p:nvPr/>
          </p:nvSpPr>
          <p:spPr>
            <a:xfrm>
              <a:off x="4360939" y="79088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1FE748E5-6625-4925-B6D8-8E251946FF29}"/>
                </a:ext>
              </a:extLst>
            </p:cNvPr>
            <p:cNvSpPr/>
            <p:nvPr/>
          </p:nvSpPr>
          <p:spPr>
            <a:xfrm>
              <a:off x="4360939" y="90264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F3CB61C3-C888-49D7-BDF5-0C8E0D40EE25}"/>
                </a:ext>
              </a:extLst>
            </p:cNvPr>
            <p:cNvSpPr/>
            <p:nvPr/>
          </p:nvSpPr>
          <p:spPr>
            <a:xfrm>
              <a:off x="4360939" y="100932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F6A05A6-0C6E-491F-9403-FEE9C3732678}"/>
                </a:ext>
              </a:extLst>
            </p:cNvPr>
            <p:cNvSpPr/>
            <p:nvPr/>
          </p:nvSpPr>
          <p:spPr>
            <a:xfrm>
              <a:off x="4259339" y="111600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BCEF82D7-6755-47E8-9879-A2121A34204C}"/>
                </a:ext>
              </a:extLst>
            </p:cNvPr>
            <p:cNvSpPr/>
            <p:nvPr/>
          </p:nvSpPr>
          <p:spPr>
            <a:xfrm>
              <a:off x="4366019" y="111600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2D5FCF77-2BA9-49E8-9A35-87695D8268CF}"/>
                </a:ext>
              </a:extLst>
            </p:cNvPr>
            <p:cNvSpPr/>
            <p:nvPr/>
          </p:nvSpPr>
          <p:spPr>
            <a:xfrm>
              <a:off x="4254259" y="46576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85073EF1-922B-485B-AE11-F5C3F0603CFE}"/>
                </a:ext>
              </a:extLst>
            </p:cNvPr>
            <p:cNvSpPr/>
            <p:nvPr/>
          </p:nvSpPr>
          <p:spPr>
            <a:xfrm>
              <a:off x="2852179" y="46576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F9B98D1A-93CA-4BA7-B6BB-BF75D925584E}"/>
                </a:ext>
              </a:extLst>
            </p:cNvPr>
            <p:cNvSpPr/>
            <p:nvPr/>
          </p:nvSpPr>
          <p:spPr>
            <a:xfrm>
              <a:off x="4254259" y="121760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4E2DF1E0-F19D-481A-B370-9BC4EB7B46CE}"/>
                </a:ext>
              </a:extLst>
            </p:cNvPr>
            <p:cNvSpPr/>
            <p:nvPr/>
          </p:nvSpPr>
          <p:spPr>
            <a:xfrm>
              <a:off x="4237454" y="118204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7" name="Rectangle: Rounded Corners 186">
              <a:extLst>
                <a:ext uri="{FF2B5EF4-FFF2-40B4-BE49-F238E27FC236}">
                  <a16:creationId xmlns:a16="http://schemas.microsoft.com/office/drawing/2014/main" id="{A8AFBDC1-111A-4549-9F67-4088D0D6F6A9}"/>
                </a:ext>
              </a:extLst>
            </p:cNvPr>
            <p:cNvSpPr/>
            <p:nvPr/>
          </p:nvSpPr>
          <p:spPr>
            <a:xfrm>
              <a:off x="2582644" y="498781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967274E0-E03A-48E4-A553-6D961313925C}"/>
                </a:ext>
              </a:extLst>
            </p:cNvPr>
            <p:cNvSpPr/>
            <p:nvPr/>
          </p:nvSpPr>
          <p:spPr>
            <a:xfrm>
              <a:off x="2836644" y="535611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23EEAA0B-A1E4-44F6-8B8A-2AEE4D4F5854}"/>
                </a:ext>
              </a:extLst>
            </p:cNvPr>
            <p:cNvSpPr/>
            <p:nvPr/>
          </p:nvSpPr>
          <p:spPr>
            <a:xfrm>
              <a:off x="2945229" y="53815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D8E2E3B3-CF94-4093-A6F7-87ED69006DFF}"/>
                </a:ext>
              </a:extLst>
            </p:cNvPr>
            <p:cNvSpPr/>
            <p:nvPr/>
          </p:nvSpPr>
          <p:spPr>
            <a:xfrm>
              <a:off x="3051909" y="53815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469ACF51-1A04-4CCB-BE22-671B3CA2D9D7}"/>
                </a:ext>
              </a:extLst>
            </p:cNvPr>
            <p:cNvSpPr/>
            <p:nvPr/>
          </p:nvSpPr>
          <p:spPr>
            <a:xfrm>
              <a:off x="3158589" y="53815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C30F8A54-53BD-4974-AF08-8C04B6B26F07}"/>
                </a:ext>
              </a:extLst>
            </p:cNvPr>
            <p:cNvSpPr/>
            <p:nvPr/>
          </p:nvSpPr>
          <p:spPr>
            <a:xfrm>
              <a:off x="3265269" y="53815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A306DC98-3E52-4FE9-B9C4-89AF236C30D3}"/>
                </a:ext>
              </a:extLst>
            </p:cNvPr>
            <p:cNvSpPr/>
            <p:nvPr/>
          </p:nvSpPr>
          <p:spPr>
            <a:xfrm>
              <a:off x="3371949" y="53307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653775E1-255F-48D8-BA9B-EC787D786DD1}"/>
                </a:ext>
              </a:extLst>
            </p:cNvPr>
            <p:cNvSpPr/>
            <p:nvPr/>
          </p:nvSpPr>
          <p:spPr>
            <a:xfrm>
              <a:off x="3483709" y="53307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088A673-ED72-4C14-B7CD-0D8754D76839}"/>
                </a:ext>
              </a:extLst>
            </p:cNvPr>
            <p:cNvSpPr/>
            <p:nvPr/>
          </p:nvSpPr>
          <p:spPr>
            <a:xfrm>
              <a:off x="3590389" y="53815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9BA13973-3207-44B2-9EDD-741BFA604DB0}"/>
                </a:ext>
              </a:extLst>
            </p:cNvPr>
            <p:cNvSpPr/>
            <p:nvPr/>
          </p:nvSpPr>
          <p:spPr>
            <a:xfrm>
              <a:off x="3702149" y="53815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5540131F-BDE5-4F88-BCD2-3BDA0BD95989}"/>
                </a:ext>
              </a:extLst>
            </p:cNvPr>
            <p:cNvSpPr/>
            <p:nvPr/>
          </p:nvSpPr>
          <p:spPr>
            <a:xfrm>
              <a:off x="3808829" y="53307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72CB41FD-6B7A-498C-AA4B-8F08569089DF}"/>
                </a:ext>
              </a:extLst>
            </p:cNvPr>
            <p:cNvSpPr/>
            <p:nvPr/>
          </p:nvSpPr>
          <p:spPr>
            <a:xfrm>
              <a:off x="3915509" y="53307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EE75F3F-E528-4D53-9601-08733F676ED0}"/>
                </a:ext>
              </a:extLst>
            </p:cNvPr>
            <p:cNvSpPr/>
            <p:nvPr/>
          </p:nvSpPr>
          <p:spPr>
            <a:xfrm>
              <a:off x="4027269" y="53815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62460B03-915A-4F32-A674-3AD2693C5486}"/>
                </a:ext>
              </a:extLst>
            </p:cNvPr>
            <p:cNvSpPr/>
            <p:nvPr/>
          </p:nvSpPr>
          <p:spPr>
            <a:xfrm>
              <a:off x="2620109" y="63975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31E152C1-0777-4031-A250-9421BD986D56}"/>
                </a:ext>
              </a:extLst>
            </p:cNvPr>
            <p:cNvSpPr/>
            <p:nvPr/>
          </p:nvSpPr>
          <p:spPr>
            <a:xfrm>
              <a:off x="2726789" y="64483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53FEB38B-EDFC-48F9-8B32-C4F696D9E1F6}"/>
                </a:ext>
              </a:extLst>
            </p:cNvPr>
            <p:cNvSpPr/>
            <p:nvPr/>
          </p:nvSpPr>
          <p:spPr>
            <a:xfrm>
              <a:off x="4133949" y="64483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6D176008-2694-4B12-81F5-D50CFE98748E}"/>
                </a:ext>
              </a:extLst>
            </p:cNvPr>
            <p:cNvSpPr/>
            <p:nvPr/>
          </p:nvSpPr>
          <p:spPr>
            <a:xfrm>
              <a:off x="4240629" y="64483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8E77D9F-1023-4D95-8574-43AEFE916BE9}"/>
                </a:ext>
              </a:extLst>
            </p:cNvPr>
            <p:cNvSpPr/>
            <p:nvPr/>
          </p:nvSpPr>
          <p:spPr>
            <a:xfrm>
              <a:off x="4240629" y="75659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6A532588-DC8D-440E-AE87-99CCC5D62E61}"/>
                </a:ext>
              </a:extLst>
            </p:cNvPr>
            <p:cNvSpPr/>
            <p:nvPr/>
          </p:nvSpPr>
          <p:spPr>
            <a:xfrm>
              <a:off x="4240629" y="86327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8495554B-3B67-4B92-B5C1-7176F7F3F9E7}"/>
                </a:ext>
              </a:extLst>
            </p:cNvPr>
            <p:cNvSpPr/>
            <p:nvPr/>
          </p:nvSpPr>
          <p:spPr>
            <a:xfrm>
              <a:off x="4240629" y="97503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30937086-10A5-4F3E-9ECD-99D04CDEA563}"/>
                </a:ext>
              </a:extLst>
            </p:cNvPr>
            <p:cNvSpPr/>
            <p:nvPr/>
          </p:nvSpPr>
          <p:spPr>
            <a:xfrm>
              <a:off x="4240629" y="108171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B2E1D0AB-4C41-4F3F-B0BB-6C87B119C79C}"/>
                </a:ext>
              </a:extLst>
            </p:cNvPr>
            <p:cNvSpPr/>
            <p:nvPr/>
          </p:nvSpPr>
          <p:spPr>
            <a:xfrm>
              <a:off x="4139029" y="118839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47C5FD0B-AB02-4D5F-9F0A-C536437D9C9F}"/>
                </a:ext>
              </a:extLst>
            </p:cNvPr>
            <p:cNvSpPr/>
            <p:nvPr/>
          </p:nvSpPr>
          <p:spPr>
            <a:xfrm>
              <a:off x="4245709" y="118839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119B7C2-9E2C-400D-A156-243F3594DDF1}"/>
                </a:ext>
              </a:extLst>
            </p:cNvPr>
            <p:cNvSpPr/>
            <p:nvPr/>
          </p:nvSpPr>
          <p:spPr>
            <a:xfrm>
              <a:off x="4133949" y="53815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CACFD70D-D5E1-4A34-B6B6-97C556B1B2B0}"/>
                </a:ext>
              </a:extLst>
            </p:cNvPr>
            <p:cNvSpPr/>
            <p:nvPr/>
          </p:nvSpPr>
          <p:spPr>
            <a:xfrm>
              <a:off x="2731869" y="53815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C77A38A1-123E-45ED-AC9E-AA49398D2E5D}"/>
                </a:ext>
              </a:extLst>
            </p:cNvPr>
            <p:cNvSpPr/>
            <p:nvPr/>
          </p:nvSpPr>
          <p:spPr>
            <a:xfrm>
              <a:off x="4133949" y="128999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D3436ACA-043A-488D-9464-AF3CD16ADFB0}"/>
                </a:ext>
              </a:extLst>
            </p:cNvPr>
            <p:cNvSpPr/>
            <p:nvPr/>
          </p:nvSpPr>
          <p:spPr>
            <a:xfrm>
              <a:off x="4109389" y="126739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id="{87A5F2D6-2550-4345-95C8-2F5C6A3AD829}"/>
                </a:ext>
              </a:extLst>
            </p:cNvPr>
            <p:cNvSpPr/>
            <p:nvPr/>
          </p:nvSpPr>
          <p:spPr>
            <a:xfrm>
              <a:off x="2454579" y="584139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55C36D4A-C228-4559-9DB0-62E3A4ACF211}"/>
                </a:ext>
              </a:extLst>
            </p:cNvPr>
            <p:cNvSpPr/>
            <p:nvPr/>
          </p:nvSpPr>
          <p:spPr>
            <a:xfrm>
              <a:off x="2708579" y="620969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FD5110A0-ABC9-46C6-A6E4-35A6A0D675DE}"/>
                </a:ext>
              </a:extLst>
            </p:cNvPr>
            <p:cNvSpPr/>
            <p:nvPr/>
          </p:nvSpPr>
          <p:spPr>
            <a:xfrm>
              <a:off x="2817164" y="62350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4E8AAB48-1C51-4AE8-BAC3-5E1555BDEF16}"/>
                </a:ext>
              </a:extLst>
            </p:cNvPr>
            <p:cNvSpPr/>
            <p:nvPr/>
          </p:nvSpPr>
          <p:spPr>
            <a:xfrm>
              <a:off x="2923844" y="62350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AB2EEF63-E534-4B70-9316-7B5723BA47AF}"/>
                </a:ext>
              </a:extLst>
            </p:cNvPr>
            <p:cNvSpPr/>
            <p:nvPr/>
          </p:nvSpPr>
          <p:spPr>
            <a:xfrm>
              <a:off x="3030524" y="62350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8A173AA3-5416-46C6-BDC2-BD6C02090621}"/>
                </a:ext>
              </a:extLst>
            </p:cNvPr>
            <p:cNvSpPr/>
            <p:nvPr/>
          </p:nvSpPr>
          <p:spPr>
            <a:xfrm>
              <a:off x="3137204" y="62350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1AA377BE-49D6-4CCF-957A-DA9B95A164F1}"/>
                </a:ext>
              </a:extLst>
            </p:cNvPr>
            <p:cNvSpPr/>
            <p:nvPr/>
          </p:nvSpPr>
          <p:spPr>
            <a:xfrm>
              <a:off x="3243884" y="61842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8C36314E-985E-42E1-9D44-ED26C0E6E7F0}"/>
                </a:ext>
              </a:extLst>
            </p:cNvPr>
            <p:cNvSpPr/>
            <p:nvPr/>
          </p:nvSpPr>
          <p:spPr>
            <a:xfrm>
              <a:off x="3355644" y="61842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09FBF2E9-3FCE-4D2E-83C1-3C01AF671E28}"/>
                </a:ext>
              </a:extLst>
            </p:cNvPr>
            <p:cNvSpPr/>
            <p:nvPr/>
          </p:nvSpPr>
          <p:spPr>
            <a:xfrm>
              <a:off x="3462324" y="62350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34FEF836-BD93-4C5C-9F31-86FFFB3E1D46}"/>
                </a:ext>
              </a:extLst>
            </p:cNvPr>
            <p:cNvSpPr/>
            <p:nvPr/>
          </p:nvSpPr>
          <p:spPr>
            <a:xfrm>
              <a:off x="3574084" y="62350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FA660F83-3070-485B-BB5C-81B14E8AD1B7}"/>
                </a:ext>
              </a:extLst>
            </p:cNvPr>
            <p:cNvSpPr/>
            <p:nvPr/>
          </p:nvSpPr>
          <p:spPr>
            <a:xfrm>
              <a:off x="3680764" y="61842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93979FBC-58A3-46BC-98E3-9DE3578CC110}"/>
                </a:ext>
              </a:extLst>
            </p:cNvPr>
            <p:cNvSpPr/>
            <p:nvPr/>
          </p:nvSpPr>
          <p:spPr>
            <a:xfrm>
              <a:off x="3787444" y="61842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574C8ACF-B0DE-4BD5-B3DF-0ADE8B3E9510}"/>
                </a:ext>
              </a:extLst>
            </p:cNvPr>
            <p:cNvSpPr/>
            <p:nvPr/>
          </p:nvSpPr>
          <p:spPr>
            <a:xfrm>
              <a:off x="3899204" y="62350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8DA263A-8DFE-4541-838C-00C1B3743C51}"/>
                </a:ext>
              </a:extLst>
            </p:cNvPr>
            <p:cNvSpPr/>
            <p:nvPr/>
          </p:nvSpPr>
          <p:spPr>
            <a:xfrm>
              <a:off x="2492044" y="72510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CAA8D932-5D2B-41D7-B325-D9A07985F8AF}"/>
                </a:ext>
              </a:extLst>
            </p:cNvPr>
            <p:cNvSpPr/>
            <p:nvPr/>
          </p:nvSpPr>
          <p:spPr>
            <a:xfrm>
              <a:off x="2598724" y="73018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8B6C87A4-C40B-4036-AAD2-A4608F120BAD}"/>
                </a:ext>
              </a:extLst>
            </p:cNvPr>
            <p:cNvSpPr/>
            <p:nvPr/>
          </p:nvSpPr>
          <p:spPr>
            <a:xfrm>
              <a:off x="4005884" y="73018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3A5B0944-A81E-41AD-91AD-BBEC70C5D8B6}"/>
                </a:ext>
              </a:extLst>
            </p:cNvPr>
            <p:cNvSpPr/>
            <p:nvPr/>
          </p:nvSpPr>
          <p:spPr>
            <a:xfrm>
              <a:off x="4112564" y="73018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CE52D336-F978-488C-8A9E-57052E680658}"/>
                </a:ext>
              </a:extLst>
            </p:cNvPr>
            <p:cNvSpPr/>
            <p:nvPr/>
          </p:nvSpPr>
          <p:spPr>
            <a:xfrm>
              <a:off x="4112564" y="84194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42342DD4-9772-4755-9B50-1FBB447AF871}"/>
                </a:ext>
              </a:extLst>
            </p:cNvPr>
            <p:cNvSpPr/>
            <p:nvPr/>
          </p:nvSpPr>
          <p:spPr>
            <a:xfrm>
              <a:off x="4112564" y="94862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46FAB5D5-4292-4390-984E-6FA732D0D4E0}"/>
                </a:ext>
              </a:extLst>
            </p:cNvPr>
            <p:cNvSpPr/>
            <p:nvPr/>
          </p:nvSpPr>
          <p:spPr>
            <a:xfrm>
              <a:off x="4112564" y="106038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759257DB-D8D7-4AD5-A914-705D6BECE7F7}"/>
                </a:ext>
              </a:extLst>
            </p:cNvPr>
            <p:cNvSpPr/>
            <p:nvPr/>
          </p:nvSpPr>
          <p:spPr>
            <a:xfrm>
              <a:off x="4112564" y="116706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54900A35-633A-477E-9920-9F59C5294846}"/>
                </a:ext>
              </a:extLst>
            </p:cNvPr>
            <p:cNvSpPr/>
            <p:nvPr/>
          </p:nvSpPr>
          <p:spPr>
            <a:xfrm>
              <a:off x="4010964" y="127374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DB72AC4D-D654-4A06-A22B-94A0E4AF6221}"/>
                </a:ext>
              </a:extLst>
            </p:cNvPr>
            <p:cNvSpPr/>
            <p:nvPr/>
          </p:nvSpPr>
          <p:spPr>
            <a:xfrm>
              <a:off x="4117644" y="127374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383E8291-C387-4495-839C-016A2EA1420F}"/>
                </a:ext>
              </a:extLst>
            </p:cNvPr>
            <p:cNvSpPr/>
            <p:nvPr/>
          </p:nvSpPr>
          <p:spPr>
            <a:xfrm>
              <a:off x="4005884" y="62350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C6BFCEF3-FC9E-4829-A446-FFE58C8ED219}"/>
                </a:ext>
              </a:extLst>
            </p:cNvPr>
            <p:cNvSpPr/>
            <p:nvPr/>
          </p:nvSpPr>
          <p:spPr>
            <a:xfrm>
              <a:off x="2603804" y="62350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ED6C9914-2D96-44B6-9B29-1F8C38684564}"/>
                </a:ext>
              </a:extLst>
            </p:cNvPr>
            <p:cNvSpPr/>
            <p:nvPr/>
          </p:nvSpPr>
          <p:spPr>
            <a:xfrm>
              <a:off x="4005884" y="137534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7EF40027-FF68-4C15-B1AF-3ACD62763F9E}"/>
                </a:ext>
              </a:extLst>
            </p:cNvPr>
            <p:cNvSpPr/>
            <p:nvPr/>
          </p:nvSpPr>
          <p:spPr>
            <a:xfrm>
              <a:off x="3995474" y="133908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1" name="Rectangle: Rounded Corners 240">
              <a:extLst>
                <a:ext uri="{FF2B5EF4-FFF2-40B4-BE49-F238E27FC236}">
                  <a16:creationId xmlns:a16="http://schemas.microsoft.com/office/drawing/2014/main" id="{0817D2CB-A1B8-40C6-9F86-901FA3BA56AC}"/>
                </a:ext>
              </a:extLst>
            </p:cNvPr>
            <p:cNvSpPr/>
            <p:nvPr/>
          </p:nvSpPr>
          <p:spPr>
            <a:xfrm>
              <a:off x="2340664" y="655825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F5E8BA37-3987-4F59-A0C4-8787032B8D8D}"/>
                </a:ext>
              </a:extLst>
            </p:cNvPr>
            <p:cNvSpPr/>
            <p:nvPr/>
          </p:nvSpPr>
          <p:spPr>
            <a:xfrm>
              <a:off x="2594664" y="692655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78CE547B-CC88-49D1-814D-69D98D096659}"/>
                </a:ext>
              </a:extLst>
            </p:cNvPr>
            <p:cNvSpPr/>
            <p:nvPr/>
          </p:nvSpPr>
          <p:spPr>
            <a:xfrm>
              <a:off x="2703249" y="69519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CEA2A7A9-2BD9-4BCF-80CA-ADCA2B1D3D18}"/>
                </a:ext>
              </a:extLst>
            </p:cNvPr>
            <p:cNvSpPr/>
            <p:nvPr/>
          </p:nvSpPr>
          <p:spPr>
            <a:xfrm>
              <a:off x="2809929" y="69519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72C1E7EA-8E23-4918-A76B-E84063F29A9E}"/>
                </a:ext>
              </a:extLst>
            </p:cNvPr>
            <p:cNvSpPr/>
            <p:nvPr/>
          </p:nvSpPr>
          <p:spPr>
            <a:xfrm>
              <a:off x="2916609" y="69519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147C05D4-2035-471A-883B-7FC8CE7B0C32}"/>
                </a:ext>
              </a:extLst>
            </p:cNvPr>
            <p:cNvSpPr/>
            <p:nvPr/>
          </p:nvSpPr>
          <p:spPr>
            <a:xfrm>
              <a:off x="3023289" y="69519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064014EE-0A32-4028-843E-4DAE1DE97913}"/>
                </a:ext>
              </a:extLst>
            </p:cNvPr>
            <p:cNvSpPr/>
            <p:nvPr/>
          </p:nvSpPr>
          <p:spPr>
            <a:xfrm>
              <a:off x="3129969" y="69011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FF3A1DC7-3E7F-4547-844A-97E947C4195E}"/>
                </a:ext>
              </a:extLst>
            </p:cNvPr>
            <p:cNvSpPr/>
            <p:nvPr/>
          </p:nvSpPr>
          <p:spPr>
            <a:xfrm>
              <a:off x="3241729" y="69011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37681D54-24A7-415E-99FE-F3A5CC425A51}"/>
                </a:ext>
              </a:extLst>
            </p:cNvPr>
            <p:cNvSpPr/>
            <p:nvPr/>
          </p:nvSpPr>
          <p:spPr>
            <a:xfrm>
              <a:off x="3348409" y="69519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EF7715F5-30D0-45C6-8483-7D989B61701D}"/>
                </a:ext>
              </a:extLst>
            </p:cNvPr>
            <p:cNvSpPr/>
            <p:nvPr/>
          </p:nvSpPr>
          <p:spPr>
            <a:xfrm>
              <a:off x="3460169" y="69519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70B1445F-9723-4C74-88C6-9146A75F73FF}"/>
                </a:ext>
              </a:extLst>
            </p:cNvPr>
            <p:cNvSpPr/>
            <p:nvPr/>
          </p:nvSpPr>
          <p:spPr>
            <a:xfrm>
              <a:off x="3566849" y="69011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A8594105-5EC3-496B-81E5-932C965765DE}"/>
                </a:ext>
              </a:extLst>
            </p:cNvPr>
            <p:cNvSpPr/>
            <p:nvPr/>
          </p:nvSpPr>
          <p:spPr>
            <a:xfrm>
              <a:off x="3673529" y="69011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4E8826C-5A14-4276-8713-B81390A493EF}"/>
                </a:ext>
              </a:extLst>
            </p:cNvPr>
            <p:cNvSpPr/>
            <p:nvPr/>
          </p:nvSpPr>
          <p:spPr>
            <a:xfrm>
              <a:off x="3785289" y="69519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EED50940-AD33-43A1-B52D-0E04F412CE9F}"/>
                </a:ext>
              </a:extLst>
            </p:cNvPr>
            <p:cNvSpPr/>
            <p:nvPr/>
          </p:nvSpPr>
          <p:spPr>
            <a:xfrm>
              <a:off x="2378129" y="79679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7F81598B-8A3F-4480-B98A-EA3FD5B61B66}"/>
                </a:ext>
              </a:extLst>
            </p:cNvPr>
            <p:cNvSpPr/>
            <p:nvPr/>
          </p:nvSpPr>
          <p:spPr>
            <a:xfrm>
              <a:off x="2484809" y="80187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872A699B-11AC-4AD8-8EBF-11CCB69A5215}"/>
                </a:ext>
              </a:extLst>
            </p:cNvPr>
            <p:cNvSpPr/>
            <p:nvPr/>
          </p:nvSpPr>
          <p:spPr>
            <a:xfrm>
              <a:off x="3891969" y="80187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5C3D7777-06C0-49E2-91DE-D02DF482BDB4}"/>
                </a:ext>
              </a:extLst>
            </p:cNvPr>
            <p:cNvSpPr/>
            <p:nvPr/>
          </p:nvSpPr>
          <p:spPr>
            <a:xfrm>
              <a:off x="3998649" y="80187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6E5CD6DF-F6F1-457B-A97E-8D2F312F6289}"/>
                </a:ext>
              </a:extLst>
            </p:cNvPr>
            <p:cNvSpPr/>
            <p:nvPr/>
          </p:nvSpPr>
          <p:spPr>
            <a:xfrm>
              <a:off x="3998649" y="91363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E4B76EE4-8B48-4EA6-8734-EB5802E17AFD}"/>
                </a:ext>
              </a:extLst>
            </p:cNvPr>
            <p:cNvSpPr/>
            <p:nvPr/>
          </p:nvSpPr>
          <p:spPr>
            <a:xfrm>
              <a:off x="3998649" y="102031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C0AB2100-0D72-4160-B484-BDFC53FF4B42}"/>
                </a:ext>
              </a:extLst>
            </p:cNvPr>
            <p:cNvSpPr/>
            <p:nvPr/>
          </p:nvSpPr>
          <p:spPr>
            <a:xfrm>
              <a:off x="3998649" y="113207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092F28AD-1471-4D6A-957A-56AAD82EF86E}"/>
                </a:ext>
              </a:extLst>
            </p:cNvPr>
            <p:cNvSpPr/>
            <p:nvPr/>
          </p:nvSpPr>
          <p:spPr>
            <a:xfrm>
              <a:off x="3998649" y="123875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53DFA80B-DFB4-4DD3-97F1-2883C04508C2}"/>
                </a:ext>
              </a:extLst>
            </p:cNvPr>
            <p:cNvSpPr/>
            <p:nvPr/>
          </p:nvSpPr>
          <p:spPr>
            <a:xfrm>
              <a:off x="3897049" y="134543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AD3E08EC-5BD0-4848-8C13-43DD9451D06C}"/>
                </a:ext>
              </a:extLst>
            </p:cNvPr>
            <p:cNvSpPr/>
            <p:nvPr/>
          </p:nvSpPr>
          <p:spPr>
            <a:xfrm>
              <a:off x="4003729" y="134543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C71FC702-04F0-4944-B9C0-081F6D4AC499}"/>
                </a:ext>
              </a:extLst>
            </p:cNvPr>
            <p:cNvSpPr/>
            <p:nvPr/>
          </p:nvSpPr>
          <p:spPr>
            <a:xfrm>
              <a:off x="3891969" y="69519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E2B6EAE9-6E55-4EA1-B9CF-8B0770524A47}"/>
                </a:ext>
              </a:extLst>
            </p:cNvPr>
            <p:cNvSpPr/>
            <p:nvPr/>
          </p:nvSpPr>
          <p:spPr>
            <a:xfrm>
              <a:off x="2489889" y="69519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7CCD2418-90AA-435A-8607-1327B150E5A7}"/>
                </a:ext>
              </a:extLst>
            </p:cNvPr>
            <p:cNvSpPr/>
            <p:nvPr/>
          </p:nvSpPr>
          <p:spPr>
            <a:xfrm>
              <a:off x="3891969" y="144703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33056177-2C1C-4E91-91A9-094091B0A3E9}"/>
                </a:ext>
              </a:extLst>
            </p:cNvPr>
            <p:cNvSpPr/>
            <p:nvPr/>
          </p:nvSpPr>
          <p:spPr>
            <a:xfrm>
              <a:off x="3871399" y="142139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8" name="Rectangle: Rounded Corners 267">
              <a:extLst>
                <a:ext uri="{FF2B5EF4-FFF2-40B4-BE49-F238E27FC236}">
                  <a16:creationId xmlns:a16="http://schemas.microsoft.com/office/drawing/2014/main" id="{F9D4F730-3091-4687-88ED-BAFA704BD661}"/>
                </a:ext>
              </a:extLst>
            </p:cNvPr>
            <p:cNvSpPr/>
            <p:nvPr/>
          </p:nvSpPr>
          <p:spPr>
            <a:xfrm>
              <a:off x="2216589" y="738134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CD9AFD2D-F920-44D2-87BC-541E1FEE98B3}"/>
                </a:ext>
              </a:extLst>
            </p:cNvPr>
            <p:cNvSpPr/>
            <p:nvPr/>
          </p:nvSpPr>
          <p:spPr>
            <a:xfrm>
              <a:off x="2470589" y="774964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1C74C4A4-52CD-41FE-B050-01C5800F3038}"/>
                </a:ext>
              </a:extLst>
            </p:cNvPr>
            <p:cNvSpPr/>
            <p:nvPr/>
          </p:nvSpPr>
          <p:spPr>
            <a:xfrm>
              <a:off x="2579174" y="777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1B6CE8A8-A573-47BF-8961-ED6AAA74804E}"/>
                </a:ext>
              </a:extLst>
            </p:cNvPr>
            <p:cNvSpPr/>
            <p:nvPr/>
          </p:nvSpPr>
          <p:spPr>
            <a:xfrm>
              <a:off x="2685854" y="777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D1CFEB3B-84A8-44BC-911B-66F0A6C528FC}"/>
                </a:ext>
              </a:extLst>
            </p:cNvPr>
            <p:cNvSpPr/>
            <p:nvPr/>
          </p:nvSpPr>
          <p:spPr>
            <a:xfrm>
              <a:off x="2792534" y="777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80479E08-B982-4247-9A16-6FC77BAA19FC}"/>
                </a:ext>
              </a:extLst>
            </p:cNvPr>
            <p:cNvSpPr/>
            <p:nvPr/>
          </p:nvSpPr>
          <p:spPr>
            <a:xfrm>
              <a:off x="2899214" y="777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83724582-5379-4333-86C0-6ED7D0E40B86}"/>
                </a:ext>
              </a:extLst>
            </p:cNvPr>
            <p:cNvSpPr/>
            <p:nvPr/>
          </p:nvSpPr>
          <p:spPr>
            <a:xfrm>
              <a:off x="3005894" y="7724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289B29E2-4575-4C26-8EDB-04CEE58BB48B}"/>
                </a:ext>
              </a:extLst>
            </p:cNvPr>
            <p:cNvSpPr/>
            <p:nvPr/>
          </p:nvSpPr>
          <p:spPr>
            <a:xfrm>
              <a:off x="3117654" y="7724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688BE386-F1B0-4AAC-910B-E94A704DDC90}"/>
                </a:ext>
              </a:extLst>
            </p:cNvPr>
            <p:cNvSpPr/>
            <p:nvPr/>
          </p:nvSpPr>
          <p:spPr>
            <a:xfrm>
              <a:off x="3224334" y="777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CA1918D1-1565-4D94-AC70-0FECBDE1F8C0}"/>
                </a:ext>
              </a:extLst>
            </p:cNvPr>
            <p:cNvSpPr/>
            <p:nvPr/>
          </p:nvSpPr>
          <p:spPr>
            <a:xfrm>
              <a:off x="3336094" y="777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60E7730B-B287-4E78-8FB6-604F5FBA5521}"/>
                </a:ext>
              </a:extLst>
            </p:cNvPr>
            <p:cNvSpPr/>
            <p:nvPr/>
          </p:nvSpPr>
          <p:spPr>
            <a:xfrm>
              <a:off x="3442774" y="7724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90DCA16F-3474-4F28-9C64-518D36943ADD}"/>
                </a:ext>
              </a:extLst>
            </p:cNvPr>
            <p:cNvSpPr/>
            <p:nvPr/>
          </p:nvSpPr>
          <p:spPr>
            <a:xfrm>
              <a:off x="3549454" y="7724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1FB5B016-6B3D-47F4-A1F8-BA6440BBEE11}"/>
                </a:ext>
              </a:extLst>
            </p:cNvPr>
            <p:cNvSpPr/>
            <p:nvPr/>
          </p:nvSpPr>
          <p:spPr>
            <a:xfrm>
              <a:off x="3661214" y="777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25493B46-6BE2-4563-AFF3-ACC06593CF5D}"/>
                </a:ext>
              </a:extLst>
            </p:cNvPr>
            <p:cNvSpPr/>
            <p:nvPr/>
          </p:nvSpPr>
          <p:spPr>
            <a:xfrm>
              <a:off x="2254054" y="8791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8623CD1A-D085-430E-8C7D-3E33B7FC6991}"/>
                </a:ext>
              </a:extLst>
            </p:cNvPr>
            <p:cNvSpPr/>
            <p:nvPr/>
          </p:nvSpPr>
          <p:spPr>
            <a:xfrm>
              <a:off x="2360734" y="884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0B94DACA-549C-4D2F-923F-5B78E297EB41}"/>
                </a:ext>
              </a:extLst>
            </p:cNvPr>
            <p:cNvSpPr/>
            <p:nvPr/>
          </p:nvSpPr>
          <p:spPr>
            <a:xfrm>
              <a:off x="3767894" y="884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0B9FF3B9-864C-4D99-B154-463F168BC240}"/>
                </a:ext>
              </a:extLst>
            </p:cNvPr>
            <p:cNvSpPr/>
            <p:nvPr/>
          </p:nvSpPr>
          <p:spPr>
            <a:xfrm>
              <a:off x="3874574" y="884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FCF0F5A2-65FF-4227-A1B5-7B54E3445C1F}"/>
                </a:ext>
              </a:extLst>
            </p:cNvPr>
            <p:cNvSpPr/>
            <p:nvPr/>
          </p:nvSpPr>
          <p:spPr>
            <a:xfrm>
              <a:off x="3874574" y="9959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3510684D-A36A-4075-966C-8EC371DC5B55}"/>
                </a:ext>
              </a:extLst>
            </p:cNvPr>
            <p:cNvSpPr/>
            <p:nvPr/>
          </p:nvSpPr>
          <p:spPr>
            <a:xfrm>
              <a:off x="3874574" y="11026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F205B540-950D-4D36-89EE-38CD7EC2783A}"/>
                </a:ext>
              </a:extLst>
            </p:cNvPr>
            <p:cNvSpPr/>
            <p:nvPr/>
          </p:nvSpPr>
          <p:spPr>
            <a:xfrm>
              <a:off x="3874574" y="1214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D8FF1C95-C9F2-41AC-80A2-054734E4F58E}"/>
                </a:ext>
              </a:extLst>
            </p:cNvPr>
            <p:cNvSpPr/>
            <p:nvPr/>
          </p:nvSpPr>
          <p:spPr>
            <a:xfrm>
              <a:off x="3874574" y="13210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2E8FEC30-2E98-42AC-87CF-B1F8B83D8C0A}"/>
                </a:ext>
              </a:extLst>
            </p:cNvPr>
            <p:cNvSpPr/>
            <p:nvPr/>
          </p:nvSpPr>
          <p:spPr>
            <a:xfrm>
              <a:off x="3772974" y="14277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0353866E-9CCA-4FAA-86B2-647BEEA72E29}"/>
                </a:ext>
              </a:extLst>
            </p:cNvPr>
            <p:cNvSpPr/>
            <p:nvPr/>
          </p:nvSpPr>
          <p:spPr>
            <a:xfrm>
              <a:off x="3879654" y="14277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56C4C1EC-018F-48A9-80CB-60D93C95A062}"/>
                </a:ext>
              </a:extLst>
            </p:cNvPr>
            <p:cNvSpPr/>
            <p:nvPr/>
          </p:nvSpPr>
          <p:spPr>
            <a:xfrm>
              <a:off x="3767894" y="777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4D4427AF-83F0-4CB7-87EF-DE6A740A5B41}"/>
                </a:ext>
              </a:extLst>
            </p:cNvPr>
            <p:cNvSpPr/>
            <p:nvPr/>
          </p:nvSpPr>
          <p:spPr>
            <a:xfrm>
              <a:off x="2365814" y="777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581C449E-9AD3-4945-B937-BCDCB2C588D2}"/>
                </a:ext>
              </a:extLst>
            </p:cNvPr>
            <p:cNvSpPr/>
            <p:nvPr/>
          </p:nvSpPr>
          <p:spPr>
            <a:xfrm>
              <a:off x="3767894" y="15293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D0C9233-7632-4815-B8A5-A47120A07E9B}"/>
                </a:ext>
              </a:extLst>
            </p:cNvPr>
            <p:cNvSpPr/>
            <p:nvPr/>
          </p:nvSpPr>
          <p:spPr>
            <a:xfrm>
              <a:off x="3752859" y="150494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5" name="Rectangle: Rounded Corners 294">
              <a:extLst>
                <a:ext uri="{FF2B5EF4-FFF2-40B4-BE49-F238E27FC236}">
                  <a16:creationId xmlns:a16="http://schemas.microsoft.com/office/drawing/2014/main" id="{CF32CAD0-59D2-4476-8968-BF54467F4977}"/>
                </a:ext>
              </a:extLst>
            </p:cNvPr>
            <p:cNvSpPr/>
            <p:nvPr/>
          </p:nvSpPr>
          <p:spPr>
            <a:xfrm>
              <a:off x="2098049" y="821689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730723AC-9FAE-4B3C-A0FD-684000FCC8AA}"/>
                </a:ext>
              </a:extLst>
            </p:cNvPr>
            <p:cNvSpPr/>
            <p:nvPr/>
          </p:nvSpPr>
          <p:spPr>
            <a:xfrm>
              <a:off x="2352049" y="858519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4765A0C9-4710-4115-965A-A7F308CDD067}"/>
                </a:ext>
              </a:extLst>
            </p:cNvPr>
            <p:cNvSpPr/>
            <p:nvPr/>
          </p:nvSpPr>
          <p:spPr>
            <a:xfrm>
              <a:off x="2460634" y="86105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FF0C0AC-C0C0-4ED4-B826-33049A9D3566}"/>
                </a:ext>
              </a:extLst>
            </p:cNvPr>
            <p:cNvSpPr/>
            <p:nvPr/>
          </p:nvSpPr>
          <p:spPr>
            <a:xfrm>
              <a:off x="2567314" y="86105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8DB14766-3792-401A-B307-BD8FABAB7464}"/>
                </a:ext>
              </a:extLst>
            </p:cNvPr>
            <p:cNvSpPr/>
            <p:nvPr/>
          </p:nvSpPr>
          <p:spPr>
            <a:xfrm>
              <a:off x="2673994" y="86105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1B393ABE-F27F-4CCC-9BD9-DEE2EB867025}"/>
                </a:ext>
              </a:extLst>
            </p:cNvPr>
            <p:cNvSpPr/>
            <p:nvPr/>
          </p:nvSpPr>
          <p:spPr>
            <a:xfrm>
              <a:off x="2780674" y="86105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AA0AB796-F7B3-4BE5-8A7B-EABF8E4264F7}"/>
                </a:ext>
              </a:extLst>
            </p:cNvPr>
            <p:cNvSpPr/>
            <p:nvPr/>
          </p:nvSpPr>
          <p:spPr>
            <a:xfrm>
              <a:off x="2887354" y="85597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A07A25F6-A8CD-4A14-AF6A-4FB806C3C60A}"/>
                </a:ext>
              </a:extLst>
            </p:cNvPr>
            <p:cNvSpPr/>
            <p:nvPr/>
          </p:nvSpPr>
          <p:spPr>
            <a:xfrm>
              <a:off x="2999114" y="85597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E5B19BA2-8C3F-43CC-8042-24FFE9FD5D3B}"/>
                </a:ext>
              </a:extLst>
            </p:cNvPr>
            <p:cNvSpPr/>
            <p:nvPr/>
          </p:nvSpPr>
          <p:spPr>
            <a:xfrm>
              <a:off x="3105794" y="86105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725CCD8A-D7D3-49EB-982A-87D49979E0D1}"/>
                </a:ext>
              </a:extLst>
            </p:cNvPr>
            <p:cNvSpPr/>
            <p:nvPr/>
          </p:nvSpPr>
          <p:spPr>
            <a:xfrm>
              <a:off x="3217554" y="86105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EE66924D-1FE5-401B-8B24-DAAA9FCE182F}"/>
                </a:ext>
              </a:extLst>
            </p:cNvPr>
            <p:cNvSpPr/>
            <p:nvPr/>
          </p:nvSpPr>
          <p:spPr>
            <a:xfrm>
              <a:off x="3324234" y="85597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36DCEBDA-CB31-432F-AB75-924B67F7F5B7}"/>
                </a:ext>
              </a:extLst>
            </p:cNvPr>
            <p:cNvSpPr/>
            <p:nvPr/>
          </p:nvSpPr>
          <p:spPr>
            <a:xfrm>
              <a:off x="3430914" y="85597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6D68B90D-C596-491E-93EB-D67B800A10EE}"/>
                </a:ext>
              </a:extLst>
            </p:cNvPr>
            <p:cNvSpPr/>
            <p:nvPr/>
          </p:nvSpPr>
          <p:spPr>
            <a:xfrm>
              <a:off x="3542674" y="86105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BF05CBB8-A92C-45B9-88D1-7912FCD3FBE8}"/>
                </a:ext>
              </a:extLst>
            </p:cNvPr>
            <p:cNvSpPr/>
            <p:nvPr/>
          </p:nvSpPr>
          <p:spPr>
            <a:xfrm>
              <a:off x="2135514" y="96265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7349DAC4-44CB-4CB1-8CD2-4438A28E2280}"/>
                </a:ext>
              </a:extLst>
            </p:cNvPr>
            <p:cNvSpPr/>
            <p:nvPr/>
          </p:nvSpPr>
          <p:spPr>
            <a:xfrm>
              <a:off x="2242194" y="96773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BCE50FF8-C182-4242-82B9-FA7BF28A62F0}"/>
                </a:ext>
              </a:extLst>
            </p:cNvPr>
            <p:cNvSpPr/>
            <p:nvPr/>
          </p:nvSpPr>
          <p:spPr>
            <a:xfrm>
              <a:off x="3649354" y="96773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B31AEF62-B403-4419-A80F-FA1E4B40B106}"/>
                </a:ext>
              </a:extLst>
            </p:cNvPr>
            <p:cNvSpPr/>
            <p:nvPr/>
          </p:nvSpPr>
          <p:spPr>
            <a:xfrm>
              <a:off x="3756034" y="96773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15BFBBD3-1EA7-4279-808D-7DF355EE13A0}"/>
                </a:ext>
              </a:extLst>
            </p:cNvPr>
            <p:cNvSpPr/>
            <p:nvPr/>
          </p:nvSpPr>
          <p:spPr>
            <a:xfrm>
              <a:off x="3756034" y="107949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480CC66F-2891-4FB2-9F36-473CDBBD9A30}"/>
                </a:ext>
              </a:extLst>
            </p:cNvPr>
            <p:cNvSpPr/>
            <p:nvPr/>
          </p:nvSpPr>
          <p:spPr>
            <a:xfrm>
              <a:off x="3756034" y="118617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5FE82A42-7177-440B-B57D-4546B069D9D7}"/>
                </a:ext>
              </a:extLst>
            </p:cNvPr>
            <p:cNvSpPr/>
            <p:nvPr/>
          </p:nvSpPr>
          <p:spPr>
            <a:xfrm>
              <a:off x="3756034" y="129793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CE46441B-A39A-435B-AD85-B087AE5177E4}"/>
                </a:ext>
              </a:extLst>
            </p:cNvPr>
            <p:cNvSpPr/>
            <p:nvPr/>
          </p:nvSpPr>
          <p:spPr>
            <a:xfrm>
              <a:off x="3756034" y="140461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9AC6779E-8B0F-478A-9B4D-B77D96AF4171}"/>
                </a:ext>
              </a:extLst>
            </p:cNvPr>
            <p:cNvSpPr/>
            <p:nvPr/>
          </p:nvSpPr>
          <p:spPr>
            <a:xfrm>
              <a:off x="3654434" y="151129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AB848DA3-F869-4A6D-BD9E-F47C985C4A38}"/>
                </a:ext>
              </a:extLst>
            </p:cNvPr>
            <p:cNvSpPr/>
            <p:nvPr/>
          </p:nvSpPr>
          <p:spPr>
            <a:xfrm>
              <a:off x="3761114" y="151129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8AC46637-3FD2-42DC-9EF0-43E1EA506351}"/>
                </a:ext>
              </a:extLst>
            </p:cNvPr>
            <p:cNvSpPr/>
            <p:nvPr/>
          </p:nvSpPr>
          <p:spPr>
            <a:xfrm>
              <a:off x="3649354" y="86105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C3D3C6F2-C1D7-4FB5-B1D1-ADEACC362E77}"/>
                </a:ext>
              </a:extLst>
            </p:cNvPr>
            <p:cNvSpPr/>
            <p:nvPr/>
          </p:nvSpPr>
          <p:spPr>
            <a:xfrm>
              <a:off x="2247274" y="86105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97B31B16-5E30-4968-AD2C-24AF1725C0DB}"/>
                </a:ext>
              </a:extLst>
            </p:cNvPr>
            <p:cNvSpPr/>
            <p:nvPr/>
          </p:nvSpPr>
          <p:spPr>
            <a:xfrm>
              <a:off x="3649354" y="1612899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A1ADE927-296A-4768-BF70-E594D3472039}"/>
                </a:ext>
              </a:extLst>
            </p:cNvPr>
            <p:cNvSpPr/>
            <p:nvPr/>
          </p:nvSpPr>
          <p:spPr>
            <a:xfrm>
              <a:off x="3626584" y="159479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2" name="Rectangle: Rounded Corners 321">
              <a:extLst>
                <a:ext uri="{FF2B5EF4-FFF2-40B4-BE49-F238E27FC236}">
                  <a16:creationId xmlns:a16="http://schemas.microsoft.com/office/drawing/2014/main" id="{31738160-D901-4D69-B4C3-C27EF9CB73C8}"/>
                </a:ext>
              </a:extLst>
            </p:cNvPr>
            <p:cNvSpPr/>
            <p:nvPr/>
          </p:nvSpPr>
          <p:spPr>
            <a:xfrm>
              <a:off x="1971774" y="911538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A7CE4DE5-4EAB-43C2-A053-4EBA35CE0C9E}"/>
                </a:ext>
              </a:extLst>
            </p:cNvPr>
            <p:cNvSpPr/>
            <p:nvPr/>
          </p:nvSpPr>
          <p:spPr>
            <a:xfrm>
              <a:off x="2225774" y="948368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9752C102-9ECE-40F5-9FE9-E05E9F4F316F}"/>
                </a:ext>
              </a:extLst>
            </p:cNvPr>
            <p:cNvSpPr/>
            <p:nvPr/>
          </p:nvSpPr>
          <p:spPr>
            <a:xfrm>
              <a:off x="2334359" y="9509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7B437831-6540-47AE-A15D-6F9CAAB863F6}"/>
                </a:ext>
              </a:extLst>
            </p:cNvPr>
            <p:cNvSpPr/>
            <p:nvPr/>
          </p:nvSpPr>
          <p:spPr>
            <a:xfrm>
              <a:off x="2441039" y="9509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FE35FD3E-2404-45D3-9FAA-AD69809E22E0}"/>
                </a:ext>
              </a:extLst>
            </p:cNvPr>
            <p:cNvSpPr/>
            <p:nvPr/>
          </p:nvSpPr>
          <p:spPr>
            <a:xfrm>
              <a:off x="2547719" y="9509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5D10082C-E11A-4798-8B96-353D621DDE5F}"/>
                </a:ext>
              </a:extLst>
            </p:cNvPr>
            <p:cNvSpPr/>
            <p:nvPr/>
          </p:nvSpPr>
          <p:spPr>
            <a:xfrm>
              <a:off x="2654399" y="9509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3BEA3217-AB8D-42BB-B66B-BC563C454BB8}"/>
                </a:ext>
              </a:extLst>
            </p:cNvPr>
            <p:cNvSpPr/>
            <p:nvPr/>
          </p:nvSpPr>
          <p:spPr>
            <a:xfrm>
              <a:off x="2761079" y="9458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97F3EE00-FBAC-4469-A992-48EA85BF1E96}"/>
                </a:ext>
              </a:extLst>
            </p:cNvPr>
            <p:cNvSpPr/>
            <p:nvPr/>
          </p:nvSpPr>
          <p:spPr>
            <a:xfrm>
              <a:off x="2872839" y="9458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F925DEC8-8BBB-4BD6-ACD0-A7F35AD15884}"/>
                </a:ext>
              </a:extLst>
            </p:cNvPr>
            <p:cNvSpPr/>
            <p:nvPr/>
          </p:nvSpPr>
          <p:spPr>
            <a:xfrm>
              <a:off x="2979519" y="9509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8C421F37-773F-414C-A334-4CC475BD3D02}"/>
                </a:ext>
              </a:extLst>
            </p:cNvPr>
            <p:cNvSpPr/>
            <p:nvPr/>
          </p:nvSpPr>
          <p:spPr>
            <a:xfrm>
              <a:off x="3091279" y="9509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593E3101-51A0-4670-9C72-50525C40D486}"/>
                </a:ext>
              </a:extLst>
            </p:cNvPr>
            <p:cNvSpPr/>
            <p:nvPr/>
          </p:nvSpPr>
          <p:spPr>
            <a:xfrm>
              <a:off x="3197959" y="9458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EC14D138-4123-4D4E-A139-88BAFC7CC15B}"/>
                </a:ext>
              </a:extLst>
            </p:cNvPr>
            <p:cNvSpPr/>
            <p:nvPr/>
          </p:nvSpPr>
          <p:spPr>
            <a:xfrm>
              <a:off x="3304639" y="9458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4C8D6877-CC05-4ACC-9F60-E52935C434A4}"/>
                </a:ext>
              </a:extLst>
            </p:cNvPr>
            <p:cNvSpPr/>
            <p:nvPr/>
          </p:nvSpPr>
          <p:spPr>
            <a:xfrm>
              <a:off x="3416399" y="9509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8EE5C217-FCB8-4986-9CD7-6915B54437C2}"/>
                </a:ext>
              </a:extLst>
            </p:cNvPr>
            <p:cNvSpPr/>
            <p:nvPr/>
          </p:nvSpPr>
          <p:spPr>
            <a:xfrm>
              <a:off x="2009239" y="10525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976838D5-211A-4CC8-A6ED-F97CE5FCA3E4}"/>
                </a:ext>
              </a:extLst>
            </p:cNvPr>
            <p:cNvSpPr/>
            <p:nvPr/>
          </p:nvSpPr>
          <p:spPr>
            <a:xfrm>
              <a:off x="2115919" y="105758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7E78B640-1D8F-4863-9F79-B7BC4B6B0C10}"/>
                </a:ext>
              </a:extLst>
            </p:cNvPr>
            <p:cNvSpPr/>
            <p:nvPr/>
          </p:nvSpPr>
          <p:spPr>
            <a:xfrm>
              <a:off x="3523079" y="105758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18FEDE2F-D219-4DDD-B482-582DCF9D9E86}"/>
                </a:ext>
              </a:extLst>
            </p:cNvPr>
            <p:cNvSpPr/>
            <p:nvPr/>
          </p:nvSpPr>
          <p:spPr>
            <a:xfrm>
              <a:off x="3629759" y="105758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201D3D5D-63B8-421F-A906-279940B5E735}"/>
                </a:ext>
              </a:extLst>
            </p:cNvPr>
            <p:cNvSpPr/>
            <p:nvPr/>
          </p:nvSpPr>
          <p:spPr>
            <a:xfrm>
              <a:off x="3629759" y="11693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3A4D3ACE-371E-48D0-B70D-CA73E2DD60BA}"/>
                </a:ext>
              </a:extLst>
            </p:cNvPr>
            <p:cNvSpPr/>
            <p:nvPr/>
          </p:nvSpPr>
          <p:spPr>
            <a:xfrm>
              <a:off x="3629759" y="12760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0236C1A7-0A8C-4D9D-92ED-1ED9F13DD178}"/>
                </a:ext>
              </a:extLst>
            </p:cNvPr>
            <p:cNvSpPr/>
            <p:nvPr/>
          </p:nvSpPr>
          <p:spPr>
            <a:xfrm>
              <a:off x="3629759" y="138778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20F361D0-9D2E-4F55-BA1E-A103B27A33FC}"/>
                </a:ext>
              </a:extLst>
            </p:cNvPr>
            <p:cNvSpPr/>
            <p:nvPr/>
          </p:nvSpPr>
          <p:spPr>
            <a:xfrm>
              <a:off x="3629759" y="14944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CC79F82C-D8CC-4C43-BF7D-745062EF00BD}"/>
                </a:ext>
              </a:extLst>
            </p:cNvPr>
            <p:cNvSpPr/>
            <p:nvPr/>
          </p:nvSpPr>
          <p:spPr>
            <a:xfrm>
              <a:off x="3528159" y="16011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33AAAF48-1BED-4D17-8B8F-5996F84908D7}"/>
                </a:ext>
              </a:extLst>
            </p:cNvPr>
            <p:cNvSpPr/>
            <p:nvPr/>
          </p:nvSpPr>
          <p:spPr>
            <a:xfrm>
              <a:off x="3634839" y="16011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05147BCB-BCC5-4878-8A3A-29C5154BC59A}"/>
                </a:ext>
              </a:extLst>
            </p:cNvPr>
            <p:cNvSpPr/>
            <p:nvPr/>
          </p:nvSpPr>
          <p:spPr>
            <a:xfrm>
              <a:off x="3523079" y="9509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F66CF1A2-37A9-47FA-A3B1-11F83A844D37}"/>
                </a:ext>
              </a:extLst>
            </p:cNvPr>
            <p:cNvSpPr/>
            <p:nvPr/>
          </p:nvSpPr>
          <p:spPr>
            <a:xfrm>
              <a:off x="2120999" y="9509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F1C2EFEA-1067-451E-9ECB-A08C55FABF32}"/>
                </a:ext>
              </a:extLst>
            </p:cNvPr>
            <p:cNvSpPr/>
            <p:nvPr/>
          </p:nvSpPr>
          <p:spPr>
            <a:xfrm>
              <a:off x="3523079" y="17027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59F3EB6E-D08E-4D55-B2D4-E925E264199C}"/>
                </a:ext>
              </a:extLst>
            </p:cNvPr>
            <p:cNvSpPr/>
            <p:nvPr/>
          </p:nvSpPr>
          <p:spPr>
            <a:xfrm>
              <a:off x="3494799" y="168053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49" name="Rectangle: Rounded Corners 348">
              <a:extLst>
                <a:ext uri="{FF2B5EF4-FFF2-40B4-BE49-F238E27FC236}">
                  <a16:creationId xmlns:a16="http://schemas.microsoft.com/office/drawing/2014/main" id="{0E97493B-F468-4C73-8485-D0B3680E9E8E}"/>
                </a:ext>
              </a:extLst>
            </p:cNvPr>
            <p:cNvSpPr/>
            <p:nvPr/>
          </p:nvSpPr>
          <p:spPr>
            <a:xfrm>
              <a:off x="1839989" y="997277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37955535-7B98-4171-8243-DDDAC7F9E280}"/>
                </a:ext>
              </a:extLst>
            </p:cNvPr>
            <p:cNvSpPr/>
            <p:nvPr/>
          </p:nvSpPr>
          <p:spPr>
            <a:xfrm>
              <a:off x="2093989" y="1034107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9F88B219-A8D3-450B-9966-007B450F5737}"/>
                </a:ext>
              </a:extLst>
            </p:cNvPr>
            <p:cNvSpPr/>
            <p:nvPr/>
          </p:nvSpPr>
          <p:spPr>
            <a:xfrm>
              <a:off x="2202574" y="103664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7C8D149D-0430-4698-BB58-7D42823F3CFD}"/>
                </a:ext>
              </a:extLst>
            </p:cNvPr>
            <p:cNvSpPr/>
            <p:nvPr/>
          </p:nvSpPr>
          <p:spPr>
            <a:xfrm>
              <a:off x="2309254" y="103664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A4328E43-8B64-410A-ABE2-67AAAF3964DC}"/>
                </a:ext>
              </a:extLst>
            </p:cNvPr>
            <p:cNvSpPr/>
            <p:nvPr/>
          </p:nvSpPr>
          <p:spPr>
            <a:xfrm>
              <a:off x="2415934" y="103664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CAAA03A7-1EA3-4CC9-9DA6-FE3B9217E61D}"/>
                </a:ext>
              </a:extLst>
            </p:cNvPr>
            <p:cNvSpPr/>
            <p:nvPr/>
          </p:nvSpPr>
          <p:spPr>
            <a:xfrm>
              <a:off x="2522614" y="103664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133E10EB-BC0A-41F8-9E39-43BD7647B142}"/>
                </a:ext>
              </a:extLst>
            </p:cNvPr>
            <p:cNvSpPr/>
            <p:nvPr/>
          </p:nvSpPr>
          <p:spPr>
            <a:xfrm>
              <a:off x="2629294" y="103156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55BDB554-3D17-40A9-8B91-C2F496036391}"/>
                </a:ext>
              </a:extLst>
            </p:cNvPr>
            <p:cNvSpPr/>
            <p:nvPr/>
          </p:nvSpPr>
          <p:spPr>
            <a:xfrm>
              <a:off x="2741054" y="103156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77F5464E-D5F6-4E30-AC70-DB33B94328B8}"/>
                </a:ext>
              </a:extLst>
            </p:cNvPr>
            <p:cNvSpPr/>
            <p:nvPr/>
          </p:nvSpPr>
          <p:spPr>
            <a:xfrm>
              <a:off x="2847734" y="103664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9348CAA0-A243-42F7-B573-D7021206B216}"/>
                </a:ext>
              </a:extLst>
            </p:cNvPr>
            <p:cNvSpPr/>
            <p:nvPr/>
          </p:nvSpPr>
          <p:spPr>
            <a:xfrm>
              <a:off x="2959494" y="103664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5F97B6A8-EB91-4636-9E37-C07194CB1B8C}"/>
                </a:ext>
              </a:extLst>
            </p:cNvPr>
            <p:cNvSpPr/>
            <p:nvPr/>
          </p:nvSpPr>
          <p:spPr>
            <a:xfrm>
              <a:off x="3066174" y="103156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41600574-2504-42E4-B5C7-0F1BE334D910}"/>
                </a:ext>
              </a:extLst>
            </p:cNvPr>
            <p:cNvSpPr/>
            <p:nvPr/>
          </p:nvSpPr>
          <p:spPr>
            <a:xfrm>
              <a:off x="3172854" y="103156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ADB5C402-152B-45A1-8C36-9190BC7D57DE}"/>
                </a:ext>
              </a:extLst>
            </p:cNvPr>
            <p:cNvSpPr/>
            <p:nvPr/>
          </p:nvSpPr>
          <p:spPr>
            <a:xfrm>
              <a:off x="3284614" y="103664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379B4E89-06E9-40DF-8198-F3F5C29A1382}"/>
                </a:ext>
              </a:extLst>
            </p:cNvPr>
            <p:cNvSpPr/>
            <p:nvPr/>
          </p:nvSpPr>
          <p:spPr>
            <a:xfrm>
              <a:off x="1877454" y="113824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0D922541-B29C-4262-A116-79D708B99245}"/>
                </a:ext>
              </a:extLst>
            </p:cNvPr>
            <p:cNvSpPr/>
            <p:nvPr/>
          </p:nvSpPr>
          <p:spPr>
            <a:xfrm>
              <a:off x="1984134" y="114332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ED7321D4-5D5F-4F1D-B9FC-916A50B42253}"/>
                </a:ext>
              </a:extLst>
            </p:cNvPr>
            <p:cNvSpPr/>
            <p:nvPr/>
          </p:nvSpPr>
          <p:spPr>
            <a:xfrm>
              <a:off x="3391294" y="114332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1E03618E-3EAD-4571-971F-764C874269B4}"/>
                </a:ext>
              </a:extLst>
            </p:cNvPr>
            <p:cNvSpPr/>
            <p:nvPr/>
          </p:nvSpPr>
          <p:spPr>
            <a:xfrm>
              <a:off x="3497974" y="114332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B905D3A2-DB99-4FA6-AD1F-B21213CEB4DF}"/>
                </a:ext>
              </a:extLst>
            </p:cNvPr>
            <p:cNvSpPr/>
            <p:nvPr/>
          </p:nvSpPr>
          <p:spPr>
            <a:xfrm>
              <a:off x="3497974" y="125508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7E01A13F-4516-40ED-ABCB-56F6F7B1629A}"/>
                </a:ext>
              </a:extLst>
            </p:cNvPr>
            <p:cNvSpPr/>
            <p:nvPr/>
          </p:nvSpPr>
          <p:spPr>
            <a:xfrm>
              <a:off x="3497974" y="136176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70AE9A1E-018E-4589-8870-B50A40463238}"/>
                </a:ext>
              </a:extLst>
            </p:cNvPr>
            <p:cNvSpPr/>
            <p:nvPr/>
          </p:nvSpPr>
          <p:spPr>
            <a:xfrm>
              <a:off x="3497974" y="147352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CA7DD49F-9020-4FC1-ABA9-E2E0DE5E9DD7}"/>
                </a:ext>
              </a:extLst>
            </p:cNvPr>
            <p:cNvSpPr/>
            <p:nvPr/>
          </p:nvSpPr>
          <p:spPr>
            <a:xfrm>
              <a:off x="3497974" y="158020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39CE7B5D-6629-43E1-BB38-AEE3C76A6F25}"/>
                </a:ext>
              </a:extLst>
            </p:cNvPr>
            <p:cNvSpPr/>
            <p:nvPr/>
          </p:nvSpPr>
          <p:spPr>
            <a:xfrm>
              <a:off x="3396374" y="168688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403EC939-3F69-447A-A3C9-7C01B1262FA8}"/>
                </a:ext>
              </a:extLst>
            </p:cNvPr>
            <p:cNvSpPr/>
            <p:nvPr/>
          </p:nvSpPr>
          <p:spPr>
            <a:xfrm>
              <a:off x="3503054" y="168688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6C7FAECE-998A-4B48-8D17-8F7D84FAD789}"/>
                </a:ext>
              </a:extLst>
            </p:cNvPr>
            <p:cNvSpPr/>
            <p:nvPr/>
          </p:nvSpPr>
          <p:spPr>
            <a:xfrm>
              <a:off x="3391294" y="103664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AD17443A-6EA5-41B9-804D-D47BCFEA83B5}"/>
                </a:ext>
              </a:extLst>
            </p:cNvPr>
            <p:cNvSpPr/>
            <p:nvPr/>
          </p:nvSpPr>
          <p:spPr>
            <a:xfrm>
              <a:off x="1989214" y="103664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DABE8416-0C85-4DAB-9742-23D75DD17134}"/>
                </a:ext>
              </a:extLst>
            </p:cNvPr>
            <p:cNvSpPr/>
            <p:nvPr/>
          </p:nvSpPr>
          <p:spPr>
            <a:xfrm>
              <a:off x="3391294" y="1788487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E14302CB-E751-4825-B87B-23E5F6DBB241}"/>
                </a:ext>
              </a:extLst>
            </p:cNvPr>
            <p:cNvSpPr/>
            <p:nvPr/>
          </p:nvSpPr>
          <p:spPr>
            <a:xfrm>
              <a:off x="3370679" y="176473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6" name="Rectangle: Rounded Corners 375">
              <a:extLst>
                <a:ext uri="{FF2B5EF4-FFF2-40B4-BE49-F238E27FC236}">
                  <a16:creationId xmlns:a16="http://schemas.microsoft.com/office/drawing/2014/main" id="{E851E1C4-A71D-46FE-87BE-572F30B16437}"/>
                </a:ext>
              </a:extLst>
            </p:cNvPr>
            <p:cNvSpPr/>
            <p:nvPr/>
          </p:nvSpPr>
          <p:spPr>
            <a:xfrm>
              <a:off x="1715869" y="1081478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5D6F82DF-A656-41CB-B6D2-63E70816CCC1}"/>
                </a:ext>
              </a:extLst>
            </p:cNvPr>
            <p:cNvSpPr/>
            <p:nvPr/>
          </p:nvSpPr>
          <p:spPr>
            <a:xfrm>
              <a:off x="1969869" y="1118308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3F06413A-1BFC-455F-BBCD-52B75E7F4C5E}"/>
                </a:ext>
              </a:extLst>
            </p:cNvPr>
            <p:cNvSpPr/>
            <p:nvPr/>
          </p:nvSpPr>
          <p:spPr>
            <a:xfrm>
              <a:off x="2078454" y="11208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40CA612C-7DAA-4178-981B-1AB6EABD3690}"/>
                </a:ext>
              </a:extLst>
            </p:cNvPr>
            <p:cNvSpPr/>
            <p:nvPr/>
          </p:nvSpPr>
          <p:spPr>
            <a:xfrm>
              <a:off x="2185134" y="11208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8B767D04-D5CD-4312-94A2-DE98D3E90CF7}"/>
                </a:ext>
              </a:extLst>
            </p:cNvPr>
            <p:cNvSpPr/>
            <p:nvPr/>
          </p:nvSpPr>
          <p:spPr>
            <a:xfrm>
              <a:off x="2291814" y="11208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7E996F71-DD52-4445-81AB-DBF86206BEB8}"/>
                </a:ext>
              </a:extLst>
            </p:cNvPr>
            <p:cNvSpPr/>
            <p:nvPr/>
          </p:nvSpPr>
          <p:spPr>
            <a:xfrm>
              <a:off x="2398494" y="11208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21AC3E0B-7441-4F8E-8EFB-955A6A7CB405}"/>
                </a:ext>
              </a:extLst>
            </p:cNvPr>
            <p:cNvSpPr/>
            <p:nvPr/>
          </p:nvSpPr>
          <p:spPr>
            <a:xfrm>
              <a:off x="2505174" y="11157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BFB4D9F2-8D4E-4512-B907-9CE1A86F8243}"/>
                </a:ext>
              </a:extLst>
            </p:cNvPr>
            <p:cNvSpPr/>
            <p:nvPr/>
          </p:nvSpPr>
          <p:spPr>
            <a:xfrm>
              <a:off x="2616934" y="11157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C3583B96-06E1-4778-A99B-A11B6063CF39}"/>
                </a:ext>
              </a:extLst>
            </p:cNvPr>
            <p:cNvSpPr/>
            <p:nvPr/>
          </p:nvSpPr>
          <p:spPr>
            <a:xfrm>
              <a:off x="2723614" y="11208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DF7DB416-BD70-42EF-91D0-EE9AD9403DEA}"/>
                </a:ext>
              </a:extLst>
            </p:cNvPr>
            <p:cNvSpPr/>
            <p:nvPr/>
          </p:nvSpPr>
          <p:spPr>
            <a:xfrm>
              <a:off x="2835374" y="11208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7B5BE4E4-D2BE-480D-A436-B8A4DB48E346}"/>
                </a:ext>
              </a:extLst>
            </p:cNvPr>
            <p:cNvSpPr/>
            <p:nvPr/>
          </p:nvSpPr>
          <p:spPr>
            <a:xfrm>
              <a:off x="2942054" y="11157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8F672F3B-9368-4D2D-87EC-B1003E9944D5}"/>
                </a:ext>
              </a:extLst>
            </p:cNvPr>
            <p:cNvSpPr/>
            <p:nvPr/>
          </p:nvSpPr>
          <p:spPr>
            <a:xfrm>
              <a:off x="3048734" y="11157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9041F296-33E0-4A30-9E2B-BB4666130EDA}"/>
                </a:ext>
              </a:extLst>
            </p:cNvPr>
            <p:cNvSpPr/>
            <p:nvPr/>
          </p:nvSpPr>
          <p:spPr>
            <a:xfrm>
              <a:off x="3160494" y="11208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4BC290BC-03A6-4596-8D07-3C1C96205758}"/>
                </a:ext>
              </a:extLst>
            </p:cNvPr>
            <p:cNvSpPr/>
            <p:nvPr/>
          </p:nvSpPr>
          <p:spPr>
            <a:xfrm>
              <a:off x="1753334" y="12224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983ACEE8-3D34-4A24-BB9E-D6E75667F1F9}"/>
                </a:ext>
              </a:extLst>
            </p:cNvPr>
            <p:cNvSpPr/>
            <p:nvPr/>
          </p:nvSpPr>
          <p:spPr>
            <a:xfrm>
              <a:off x="1860014" y="12275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17AA64E2-A7D1-4C01-8826-08B3300E1181}"/>
                </a:ext>
              </a:extLst>
            </p:cNvPr>
            <p:cNvSpPr/>
            <p:nvPr/>
          </p:nvSpPr>
          <p:spPr>
            <a:xfrm>
              <a:off x="3267174" y="12275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F30702B9-7269-4FF4-AE31-A29FFEE92255}"/>
                </a:ext>
              </a:extLst>
            </p:cNvPr>
            <p:cNvSpPr/>
            <p:nvPr/>
          </p:nvSpPr>
          <p:spPr>
            <a:xfrm>
              <a:off x="3373854" y="12275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4C9BA40D-526B-473E-962A-B230903D1C28}"/>
                </a:ext>
              </a:extLst>
            </p:cNvPr>
            <p:cNvSpPr/>
            <p:nvPr/>
          </p:nvSpPr>
          <p:spPr>
            <a:xfrm>
              <a:off x="3373854" y="133928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71C2DBF9-369B-422A-B525-56C96AF2D91F}"/>
                </a:ext>
              </a:extLst>
            </p:cNvPr>
            <p:cNvSpPr/>
            <p:nvPr/>
          </p:nvSpPr>
          <p:spPr>
            <a:xfrm>
              <a:off x="3373854" y="14459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0091D3F8-D779-4A55-9594-7FE77E11679A}"/>
                </a:ext>
              </a:extLst>
            </p:cNvPr>
            <p:cNvSpPr/>
            <p:nvPr/>
          </p:nvSpPr>
          <p:spPr>
            <a:xfrm>
              <a:off x="3373854" y="15577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732A724C-385A-4BE0-96A9-9E042CAAB78A}"/>
                </a:ext>
              </a:extLst>
            </p:cNvPr>
            <p:cNvSpPr/>
            <p:nvPr/>
          </p:nvSpPr>
          <p:spPr>
            <a:xfrm>
              <a:off x="3373854" y="16644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5E5E7AB9-946F-4487-963E-E7B158761517}"/>
                </a:ext>
              </a:extLst>
            </p:cNvPr>
            <p:cNvSpPr/>
            <p:nvPr/>
          </p:nvSpPr>
          <p:spPr>
            <a:xfrm>
              <a:off x="3272254" y="177108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F5DC4B1A-ABC4-462B-AE4D-945A338B7795}"/>
                </a:ext>
              </a:extLst>
            </p:cNvPr>
            <p:cNvSpPr/>
            <p:nvPr/>
          </p:nvSpPr>
          <p:spPr>
            <a:xfrm>
              <a:off x="3378934" y="177108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A0FD4731-A72F-43BB-A4F9-9500852E41BB}"/>
                </a:ext>
              </a:extLst>
            </p:cNvPr>
            <p:cNvSpPr/>
            <p:nvPr/>
          </p:nvSpPr>
          <p:spPr>
            <a:xfrm>
              <a:off x="3267174" y="11208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E67B65BA-4A41-41E9-AF3A-9F2608B91A11}"/>
                </a:ext>
              </a:extLst>
            </p:cNvPr>
            <p:cNvSpPr/>
            <p:nvPr/>
          </p:nvSpPr>
          <p:spPr>
            <a:xfrm>
              <a:off x="1865094" y="11208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966A731E-E337-4134-B342-DADA8B28C333}"/>
                </a:ext>
              </a:extLst>
            </p:cNvPr>
            <p:cNvSpPr/>
            <p:nvPr/>
          </p:nvSpPr>
          <p:spPr>
            <a:xfrm>
              <a:off x="3267174" y="187268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2570FC48-9435-4653-B73D-B850E73F3244}"/>
                </a:ext>
              </a:extLst>
            </p:cNvPr>
            <p:cNvSpPr/>
            <p:nvPr/>
          </p:nvSpPr>
          <p:spPr>
            <a:xfrm>
              <a:off x="3246514" y="185267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3" name="Rectangle: Rounded Corners 402">
              <a:extLst>
                <a:ext uri="{FF2B5EF4-FFF2-40B4-BE49-F238E27FC236}">
                  <a16:creationId xmlns:a16="http://schemas.microsoft.com/office/drawing/2014/main" id="{DFDEC1D1-B245-4273-BFD3-980A12881A07}"/>
                </a:ext>
              </a:extLst>
            </p:cNvPr>
            <p:cNvSpPr/>
            <p:nvPr/>
          </p:nvSpPr>
          <p:spPr>
            <a:xfrm>
              <a:off x="1591704" y="1169416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0BBA9711-BB63-4563-91E3-8268E5CA6E20}"/>
                </a:ext>
              </a:extLst>
            </p:cNvPr>
            <p:cNvSpPr/>
            <p:nvPr/>
          </p:nvSpPr>
          <p:spPr>
            <a:xfrm>
              <a:off x="1845704" y="1206246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FD30E3D9-665B-4CD8-9BCD-D58C991300CE}"/>
                </a:ext>
              </a:extLst>
            </p:cNvPr>
            <p:cNvSpPr/>
            <p:nvPr/>
          </p:nvSpPr>
          <p:spPr>
            <a:xfrm>
              <a:off x="1954289" y="12087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DB0797C6-FECF-4CC5-97A3-18811FB02EA5}"/>
                </a:ext>
              </a:extLst>
            </p:cNvPr>
            <p:cNvSpPr/>
            <p:nvPr/>
          </p:nvSpPr>
          <p:spPr>
            <a:xfrm>
              <a:off x="2060969" y="12087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4A6BE5F2-FED4-4A02-9048-025F42410339}"/>
                </a:ext>
              </a:extLst>
            </p:cNvPr>
            <p:cNvSpPr/>
            <p:nvPr/>
          </p:nvSpPr>
          <p:spPr>
            <a:xfrm>
              <a:off x="2167649" y="12087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C591EBFA-8058-4144-98D8-0031FEB696CC}"/>
                </a:ext>
              </a:extLst>
            </p:cNvPr>
            <p:cNvSpPr/>
            <p:nvPr/>
          </p:nvSpPr>
          <p:spPr>
            <a:xfrm>
              <a:off x="2274329" y="12087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E0665F03-F85E-4200-B885-9D59FB1DFFE5}"/>
                </a:ext>
              </a:extLst>
            </p:cNvPr>
            <p:cNvSpPr/>
            <p:nvPr/>
          </p:nvSpPr>
          <p:spPr>
            <a:xfrm>
              <a:off x="2381009" y="120370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0E8A1165-1A30-4DEB-A1DB-631FBE540116}"/>
                </a:ext>
              </a:extLst>
            </p:cNvPr>
            <p:cNvSpPr/>
            <p:nvPr/>
          </p:nvSpPr>
          <p:spPr>
            <a:xfrm>
              <a:off x="2492769" y="120370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B06555A9-09F5-4C23-B6FF-9C6E7904D10A}"/>
                </a:ext>
              </a:extLst>
            </p:cNvPr>
            <p:cNvSpPr/>
            <p:nvPr/>
          </p:nvSpPr>
          <p:spPr>
            <a:xfrm>
              <a:off x="2599449" y="12087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ED1D1FDE-340D-4DE0-A549-F3CC188A32CA}"/>
                </a:ext>
              </a:extLst>
            </p:cNvPr>
            <p:cNvSpPr/>
            <p:nvPr/>
          </p:nvSpPr>
          <p:spPr>
            <a:xfrm>
              <a:off x="2711209" y="12087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83B4F79C-6B44-42F7-8B03-25810CFE0151}"/>
                </a:ext>
              </a:extLst>
            </p:cNvPr>
            <p:cNvSpPr/>
            <p:nvPr/>
          </p:nvSpPr>
          <p:spPr>
            <a:xfrm>
              <a:off x="2817889" y="120370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308ABFF5-8884-4C08-87DA-47FD0CA61261}"/>
                </a:ext>
              </a:extLst>
            </p:cNvPr>
            <p:cNvSpPr/>
            <p:nvPr/>
          </p:nvSpPr>
          <p:spPr>
            <a:xfrm>
              <a:off x="2924569" y="120370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4E2274AC-C668-4002-BBA0-36B5B925DBC0}"/>
                </a:ext>
              </a:extLst>
            </p:cNvPr>
            <p:cNvSpPr/>
            <p:nvPr/>
          </p:nvSpPr>
          <p:spPr>
            <a:xfrm>
              <a:off x="3036329" y="12087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66785987-1B03-4B35-BA27-EBECB5AF96DF}"/>
                </a:ext>
              </a:extLst>
            </p:cNvPr>
            <p:cNvSpPr/>
            <p:nvPr/>
          </p:nvSpPr>
          <p:spPr>
            <a:xfrm>
              <a:off x="1629169" y="13103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CBF292C3-6D45-4167-8B05-FA5184689DC5}"/>
                </a:ext>
              </a:extLst>
            </p:cNvPr>
            <p:cNvSpPr/>
            <p:nvPr/>
          </p:nvSpPr>
          <p:spPr>
            <a:xfrm>
              <a:off x="1735849" y="131546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C712E412-B766-4D96-8FC6-EDB7FF473279}"/>
                </a:ext>
              </a:extLst>
            </p:cNvPr>
            <p:cNvSpPr/>
            <p:nvPr/>
          </p:nvSpPr>
          <p:spPr>
            <a:xfrm>
              <a:off x="3143009" y="131546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007D71D4-4BE8-4AC5-AB7C-68008416E6D3}"/>
                </a:ext>
              </a:extLst>
            </p:cNvPr>
            <p:cNvSpPr/>
            <p:nvPr/>
          </p:nvSpPr>
          <p:spPr>
            <a:xfrm>
              <a:off x="3249689" y="131546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A9DFD366-3FF5-4D94-912E-F6A81EF138B4}"/>
                </a:ext>
              </a:extLst>
            </p:cNvPr>
            <p:cNvSpPr/>
            <p:nvPr/>
          </p:nvSpPr>
          <p:spPr>
            <a:xfrm>
              <a:off x="3249689" y="142722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043AA3C2-7BDE-47D1-95E8-7AC733797AD3}"/>
                </a:ext>
              </a:extLst>
            </p:cNvPr>
            <p:cNvSpPr/>
            <p:nvPr/>
          </p:nvSpPr>
          <p:spPr>
            <a:xfrm>
              <a:off x="3249689" y="153390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453B3EAA-511B-47AA-A026-CF0918383841}"/>
                </a:ext>
              </a:extLst>
            </p:cNvPr>
            <p:cNvSpPr/>
            <p:nvPr/>
          </p:nvSpPr>
          <p:spPr>
            <a:xfrm>
              <a:off x="3249689" y="164566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DC0173D0-937A-48FD-892E-34656CC38A75}"/>
                </a:ext>
              </a:extLst>
            </p:cNvPr>
            <p:cNvSpPr/>
            <p:nvPr/>
          </p:nvSpPr>
          <p:spPr>
            <a:xfrm>
              <a:off x="3249689" y="175234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88C3CF2D-5225-4023-99AC-0AE4156C05A6}"/>
                </a:ext>
              </a:extLst>
            </p:cNvPr>
            <p:cNvSpPr/>
            <p:nvPr/>
          </p:nvSpPr>
          <p:spPr>
            <a:xfrm>
              <a:off x="3148089" y="185902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260455DA-4B15-4BBC-A8D8-DA11D1F98C17}"/>
                </a:ext>
              </a:extLst>
            </p:cNvPr>
            <p:cNvSpPr/>
            <p:nvPr/>
          </p:nvSpPr>
          <p:spPr>
            <a:xfrm>
              <a:off x="3254769" y="185902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0C8B6E87-3778-4CA7-A6A6-A585D0C3D1E7}"/>
                </a:ext>
              </a:extLst>
            </p:cNvPr>
            <p:cNvSpPr/>
            <p:nvPr/>
          </p:nvSpPr>
          <p:spPr>
            <a:xfrm>
              <a:off x="3143009" y="12087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A21934D3-0CB4-4C61-A28A-227AD9A35431}"/>
                </a:ext>
              </a:extLst>
            </p:cNvPr>
            <p:cNvSpPr/>
            <p:nvPr/>
          </p:nvSpPr>
          <p:spPr>
            <a:xfrm>
              <a:off x="1740929" y="12087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1D704E3F-5BB3-44B7-890C-9A033E9CDB3D}"/>
                </a:ext>
              </a:extLst>
            </p:cNvPr>
            <p:cNvSpPr/>
            <p:nvPr/>
          </p:nvSpPr>
          <p:spPr>
            <a:xfrm>
              <a:off x="3143009" y="196062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CD796D9D-6721-4710-9BCC-22CF906E73B8}"/>
                </a:ext>
              </a:extLst>
            </p:cNvPr>
            <p:cNvSpPr/>
            <p:nvPr/>
          </p:nvSpPr>
          <p:spPr>
            <a:xfrm>
              <a:off x="3113504" y="19299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0" name="Rectangle: Rounded Corners 429">
              <a:extLst>
                <a:ext uri="{FF2B5EF4-FFF2-40B4-BE49-F238E27FC236}">
                  <a16:creationId xmlns:a16="http://schemas.microsoft.com/office/drawing/2014/main" id="{A971ADF7-9BBF-41AB-A8A4-CDE6066E3E8E}"/>
                </a:ext>
              </a:extLst>
            </p:cNvPr>
            <p:cNvSpPr/>
            <p:nvPr/>
          </p:nvSpPr>
          <p:spPr>
            <a:xfrm>
              <a:off x="1458694" y="1246684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52EACD39-B2C6-4F54-B2EE-8643A15C7F45}"/>
                </a:ext>
              </a:extLst>
            </p:cNvPr>
            <p:cNvSpPr/>
            <p:nvPr/>
          </p:nvSpPr>
          <p:spPr>
            <a:xfrm>
              <a:off x="1712694" y="1283514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BEDE21C8-B949-48F7-A2C0-1AA303768585}"/>
                </a:ext>
              </a:extLst>
            </p:cNvPr>
            <p:cNvSpPr/>
            <p:nvPr/>
          </p:nvSpPr>
          <p:spPr>
            <a:xfrm>
              <a:off x="1821279" y="128605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142B32BE-995A-4562-B399-1B9B0FCC5588}"/>
                </a:ext>
              </a:extLst>
            </p:cNvPr>
            <p:cNvSpPr/>
            <p:nvPr/>
          </p:nvSpPr>
          <p:spPr>
            <a:xfrm>
              <a:off x="1927959" y="128605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F20F1977-ACE7-40C2-9932-FAAF87D5A8B1}"/>
                </a:ext>
              </a:extLst>
            </p:cNvPr>
            <p:cNvSpPr/>
            <p:nvPr/>
          </p:nvSpPr>
          <p:spPr>
            <a:xfrm>
              <a:off x="2034639" y="128605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90601F19-922F-4BA0-A038-43514202208A}"/>
                </a:ext>
              </a:extLst>
            </p:cNvPr>
            <p:cNvSpPr/>
            <p:nvPr/>
          </p:nvSpPr>
          <p:spPr>
            <a:xfrm>
              <a:off x="2141319" y="128605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B0983E52-7480-4936-B4A1-F90AA3A6AC03}"/>
                </a:ext>
              </a:extLst>
            </p:cNvPr>
            <p:cNvSpPr/>
            <p:nvPr/>
          </p:nvSpPr>
          <p:spPr>
            <a:xfrm>
              <a:off x="2247999" y="128097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4A4F7D10-9E27-4BBB-9204-670EA2D5CF15}"/>
                </a:ext>
              </a:extLst>
            </p:cNvPr>
            <p:cNvSpPr/>
            <p:nvPr/>
          </p:nvSpPr>
          <p:spPr>
            <a:xfrm>
              <a:off x="2359759" y="128097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82A840CB-7603-4323-8167-790CB0B4E32A}"/>
                </a:ext>
              </a:extLst>
            </p:cNvPr>
            <p:cNvSpPr/>
            <p:nvPr/>
          </p:nvSpPr>
          <p:spPr>
            <a:xfrm>
              <a:off x="2466439" y="128605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DF95FBAA-834E-430D-8626-AD72CE6E9FF8}"/>
                </a:ext>
              </a:extLst>
            </p:cNvPr>
            <p:cNvSpPr/>
            <p:nvPr/>
          </p:nvSpPr>
          <p:spPr>
            <a:xfrm>
              <a:off x="2578199" y="128605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15F36C32-D107-40E7-B9E8-140D15A0693B}"/>
                </a:ext>
              </a:extLst>
            </p:cNvPr>
            <p:cNvSpPr/>
            <p:nvPr/>
          </p:nvSpPr>
          <p:spPr>
            <a:xfrm>
              <a:off x="2684879" y="128097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61235E92-DFF2-49A5-9230-464C4607E217}"/>
                </a:ext>
              </a:extLst>
            </p:cNvPr>
            <p:cNvSpPr/>
            <p:nvPr/>
          </p:nvSpPr>
          <p:spPr>
            <a:xfrm>
              <a:off x="2791559" y="128097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5C8DE61B-E28A-423C-B2F1-9751D06A6B82}"/>
                </a:ext>
              </a:extLst>
            </p:cNvPr>
            <p:cNvSpPr/>
            <p:nvPr/>
          </p:nvSpPr>
          <p:spPr>
            <a:xfrm>
              <a:off x="2903319" y="128605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9CBF6BFE-FD7D-4476-B97A-54F3EF9DE81A}"/>
                </a:ext>
              </a:extLst>
            </p:cNvPr>
            <p:cNvSpPr/>
            <p:nvPr/>
          </p:nvSpPr>
          <p:spPr>
            <a:xfrm>
              <a:off x="1496159" y="138765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95998438-307A-4D68-8658-4DF41B28D92B}"/>
                </a:ext>
              </a:extLst>
            </p:cNvPr>
            <p:cNvSpPr/>
            <p:nvPr/>
          </p:nvSpPr>
          <p:spPr>
            <a:xfrm>
              <a:off x="1602839" y="139273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45E698FA-9D6F-441B-82A9-0057655EA1F6}"/>
                </a:ext>
              </a:extLst>
            </p:cNvPr>
            <p:cNvSpPr/>
            <p:nvPr/>
          </p:nvSpPr>
          <p:spPr>
            <a:xfrm>
              <a:off x="3009999" y="139273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30FEDDE5-BF4C-4586-B014-6FB9FF3405BF}"/>
                </a:ext>
              </a:extLst>
            </p:cNvPr>
            <p:cNvSpPr/>
            <p:nvPr/>
          </p:nvSpPr>
          <p:spPr>
            <a:xfrm>
              <a:off x="3116679" y="139273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E1EEA8DB-1144-4B2E-8049-AF04BEEC0CCD}"/>
                </a:ext>
              </a:extLst>
            </p:cNvPr>
            <p:cNvSpPr/>
            <p:nvPr/>
          </p:nvSpPr>
          <p:spPr>
            <a:xfrm>
              <a:off x="3116679" y="150449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D3FA3FC8-9E28-4611-BEBD-2131B91877AC}"/>
                </a:ext>
              </a:extLst>
            </p:cNvPr>
            <p:cNvSpPr/>
            <p:nvPr/>
          </p:nvSpPr>
          <p:spPr>
            <a:xfrm>
              <a:off x="3116679" y="161117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29F68903-D697-48C4-AA36-5FAAD4F9E47B}"/>
                </a:ext>
              </a:extLst>
            </p:cNvPr>
            <p:cNvSpPr/>
            <p:nvPr/>
          </p:nvSpPr>
          <p:spPr>
            <a:xfrm>
              <a:off x="3116679" y="172293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8292F0D0-E572-449E-B1A7-3ACFA77BD86C}"/>
                </a:ext>
              </a:extLst>
            </p:cNvPr>
            <p:cNvSpPr/>
            <p:nvPr/>
          </p:nvSpPr>
          <p:spPr>
            <a:xfrm>
              <a:off x="3116679" y="182961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F48D2D01-ADD9-4679-9A02-49177FDDE88B}"/>
                </a:ext>
              </a:extLst>
            </p:cNvPr>
            <p:cNvSpPr/>
            <p:nvPr/>
          </p:nvSpPr>
          <p:spPr>
            <a:xfrm>
              <a:off x="3015079" y="193629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50329161-FD57-46FD-A496-EF4D0B71CFD9}"/>
                </a:ext>
              </a:extLst>
            </p:cNvPr>
            <p:cNvSpPr/>
            <p:nvPr/>
          </p:nvSpPr>
          <p:spPr>
            <a:xfrm>
              <a:off x="3121759" y="193629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6DB394B9-465E-47F3-BD2B-5F0B3A3AEC6B}"/>
                </a:ext>
              </a:extLst>
            </p:cNvPr>
            <p:cNvSpPr/>
            <p:nvPr/>
          </p:nvSpPr>
          <p:spPr>
            <a:xfrm>
              <a:off x="3009999" y="128605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1BF7CA4A-6E6B-499E-A6AF-A76160FFDC23}"/>
                </a:ext>
              </a:extLst>
            </p:cNvPr>
            <p:cNvSpPr/>
            <p:nvPr/>
          </p:nvSpPr>
          <p:spPr>
            <a:xfrm>
              <a:off x="1607919" y="128605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B39DBF14-EE45-4713-9B1F-08A90FE2F461}"/>
                </a:ext>
              </a:extLst>
            </p:cNvPr>
            <p:cNvSpPr/>
            <p:nvPr/>
          </p:nvSpPr>
          <p:spPr>
            <a:xfrm>
              <a:off x="3009999" y="203789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494DAD82-0435-47FD-8562-9A7E59DBEBF8}"/>
                </a:ext>
              </a:extLst>
            </p:cNvPr>
            <p:cNvSpPr/>
            <p:nvPr/>
          </p:nvSpPr>
          <p:spPr>
            <a:xfrm>
              <a:off x="2977954" y="202177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7" name="Rectangle: Rounded Corners 456">
              <a:extLst>
                <a:ext uri="{FF2B5EF4-FFF2-40B4-BE49-F238E27FC236}">
                  <a16:creationId xmlns:a16="http://schemas.microsoft.com/office/drawing/2014/main" id="{1F1AFB63-786C-43EB-AB8C-740DCB23C256}"/>
                </a:ext>
              </a:extLst>
            </p:cNvPr>
            <p:cNvSpPr/>
            <p:nvPr/>
          </p:nvSpPr>
          <p:spPr>
            <a:xfrm>
              <a:off x="1323144" y="1338516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59CFC195-2041-4643-9B0E-B9AC38A271C2}"/>
                </a:ext>
              </a:extLst>
            </p:cNvPr>
            <p:cNvSpPr/>
            <p:nvPr/>
          </p:nvSpPr>
          <p:spPr>
            <a:xfrm>
              <a:off x="1577144" y="1375346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1CA46E6A-460B-4AE2-B657-53016D9C1174}"/>
                </a:ext>
              </a:extLst>
            </p:cNvPr>
            <p:cNvSpPr/>
            <p:nvPr/>
          </p:nvSpPr>
          <p:spPr>
            <a:xfrm>
              <a:off x="1685729" y="13778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96D8AC5A-F45D-4851-8BC0-118415DC0244}"/>
                </a:ext>
              </a:extLst>
            </p:cNvPr>
            <p:cNvSpPr/>
            <p:nvPr/>
          </p:nvSpPr>
          <p:spPr>
            <a:xfrm>
              <a:off x="1792409" y="13778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A0A6735E-8904-4B44-B23B-C2827E8EABA3}"/>
                </a:ext>
              </a:extLst>
            </p:cNvPr>
            <p:cNvSpPr/>
            <p:nvPr/>
          </p:nvSpPr>
          <p:spPr>
            <a:xfrm>
              <a:off x="1899089" y="13778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3B4C123B-1F1E-4EE1-B9FC-F8362F4F552B}"/>
                </a:ext>
              </a:extLst>
            </p:cNvPr>
            <p:cNvSpPr/>
            <p:nvPr/>
          </p:nvSpPr>
          <p:spPr>
            <a:xfrm>
              <a:off x="2005769" y="13778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2BCC010F-17CE-4436-9039-BE9C4C1951C2}"/>
                </a:ext>
              </a:extLst>
            </p:cNvPr>
            <p:cNvSpPr/>
            <p:nvPr/>
          </p:nvSpPr>
          <p:spPr>
            <a:xfrm>
              <a:off x="2112449" y="137280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4C038112-B4E4-49D3-BDFF-79E59C16465D}"/>
                </a:ext>
              </a:extLst>
            </p:cNvPr>
            <p:cNvSpPr/>
            <p:nvPr/>
          </p:nvSpPr>
          <p:spPr>
            <a:xfrm>
              <a:off x="2224209" y="137280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E67E0AE2-664F-47CC-BA79-62A808962969}"/>
                </a:ext>
              </a:extLst>
            </p:cNvPr>
            <p:cNvSpPr/>
            <p:nvPr/>
          </p:nvSpPr>
          <p:spPr>
            <a:xfrm>
              <a:off x="2330889" y="13778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88FBDCA8-A1BE-4E15-A52C-1B1F83805F7F}"/>
                </a:ext>
              </a:extLst>
            </p:cNvPr>
            <p:cNvSpPr/>
            <p:nvPr/>
          </p:nvSpPr>
          <p:spPr>
            <a:xfrm>
              <a:off x="2442649" y="13778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0D822EEC-1444-46E5-8FC2-A02BA95EFE43}"/>
                </a:ext>
              </a:extLst>
            </p:cNvPr>
            <p:cNvSpPr/>
            <p:nvPr/>
          </p:nvSpPr>
          <p:spPr>
            <a:xfrm>
              <a:off x="2549329" y="137280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57B62F4E-1B91-4381-B851-24429EB20583}"/>
                </a:ext>
              </a:extLst>
            </p:cNvPr>
            <p:cNvSpPr/>
            <p:nvPr/>
          </p:nvSpPr>
          <p:spPr>
            <a:xfrm>
              <a:off x="2656009" y="137280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48A9E660-E0BB-4725-A3E9-E3AB31B2AB09}"/>
                </a:ext>
              </a:extLst>
            </p:cNvPr>
            <p:cNvSpPr/>
            <p:nvPr/>
          </p:nvSpPr>
          <p:spPr>
            <a:xfrm>
              <a:off x="2767769" y="13778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2CA84417-A548-4ABD-9FE0-83C66BB23971}"/>
                </a:ext>
              </a:extLst>
            </p:cNvPr>
            <p:cNvSpPr/>
            <p:nvPr/>
          </p:nvSpPr>
          <p:spPr>
            <a:xfrm>
              <a:off x="1360609" y="14794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7FBE508C-0468-4934-88E0-C0FA9DD8EB8F}"/>
                </a:ext>
              </a:extLst>
            </p:cNvPr>
            <p:cNvSpPr/>
            <p:nvPr/>
          </p:nvSpPr>
          <p:spPr>
            <a:xfrm>
              <a:off x="1467289" y="148456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FA17D21C-1530-4065-96F2-7526360B8F35}"/>
                </a:ext>
              </a:extLst>
            </p:cNvPr>
            <p:cNvSpPr/>
            <p:nvPr/>
          </p:nvSpPr>
          <p:spPr>
            <a:xfrm>
              <a:off x="2874449" y="148456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3505B230-E36E-4BE3-93AA-AA2B0FAF196E}"/>
                </a:ext>
              </a:extLst>
            </p:cNvPr>
            <p:cNvSpPr/>
            <p:nvPr/>
          </p:nvSpPr>
          <p:spPr>
            <a:xfrm>
              <a:off x="2981129" y="148456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8FBBAD23-EDE0-4892-B49D-51AF6C59C1E5}"/>
                </a:ext>
              </a:extLst>
            </p:cNvPr>
            <p:cNvSpPr/>
            <p:nvPr/>
          </p:nvSpPr>
          <p:spPr>
            <a:xfrm>
              <a:off x="2981129" y="159632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02B94596-9F30-4119-BB2F-3D418EA18CDF}"/>
                </a:ext>
              </a:extLst>
            </p:cNvPr>
            <p:cNvSpPr/>
            <p:nvPr/>
          </p:nvSpPr>
          <p:spPr>
            <a:xfrm>
              <a:off x="2981129" y="170300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3E14787C-A1DA-4454-9261-440C256A64E9}"/>
                </a:ext>
              </a:extLst>
            </p:cNvPr>
            <p:cNvSpPr/>
            <p:nvPr/>
          </p:nvSpPr>
          <p:spPr>
            <a:xfrm>
              <a:off x="2981129" y="181476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AB447C97-18C8-43D4-9799-4AD04ABE38B5}"/>
                </a:ext>
              </a:extLst>
            </p:cNvPr>
            <p:cNvSpPr/>
            <p:nvPr/>
          </p:nvSpPr>
          <p:spPr>
            <a:xfrm>
              <a:off x="2981129" y="192144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1B0691D9-FBF1-4623-AFD9-18ED790BBD62}"/>
                </a:ext>
              </a:extLst>
            </p:cNvPr>
            <p:cNvSpPr/>
            <p:nvPr/>
          </p:nvSpPr>
          <p:spPr>
            <a:xfrm>
              <a:off x="2879529" y="202812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B7076776-14AB-43B8-B577-1197177E15AD}"/>
                </a:ext>
              </a:extLst>
            </p:cNvPr>
            <p:cNvSpPr/>
            <p:nvPr/>
          </p:nvSpPr>
          <p:spPr>
            <a:xfrm>
              <a:off x="2986209" y="202812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5C1CDCE2-7702-4AF5-8D0D-06D6570229C4}"/>
                </a:ext>
              </a:extLst>
            </p:cNvPr>
            <p:cNvSpPr/>
            <p:nvPr/>
          </p:nvSpPr>
          <p:spPr>
            <a:xfrm>
              <a:off x="2874449" y="13778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C303A57A-A4B6-4CA6-989B-7B81F56FFC86}"/>
                </a:ext>
              </a:extLst>
            </p:cNvPr>
            <p:cNvSpPr/>
            <p:nvPr/>
          </p:nvSpPr>
          <p:spPr>
            <a:xfrm>
              <a:off x="1472369" y="137788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50450E6D-6313-45E5-AA19-F4BD942E0775}"/>
                </a:ext>
              </a:extLst>
            </p:cNvPr>
            <p:cNvSpPr/>
            <p:nvPr/>
          </p:nvSpPr>
          <p:spPr>
            <a:xfrm>
              <a:off x="2874449" y="2129726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BF5D9C35-239A-44DC-A2EB-9F9A360EE47D}"/>
                </a:ext>
              </a:extLst>
            </p:cNvPr>
            <p:cNvSpPr/>
            <p:nvPr/>
          </p:nvSpPr>
          <p:spPr>
            <a:xfrm>
              <a:off x="2840114" y="211522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4" name="Rectangle: Rounded Corners 483">
              <a:extLst>
                <a:ext uri="{FF2B5EF4-FFF2-40B4-BE49-F238E27FC236}">
                  <a16:creationId xmlns:a16="http://schemas.microsoft.com/office/drawing/2014/main" id="{1B21B691-83A7-46DE-9478-B2761CCC0606}"/>
                </a:ext>
              </a:extLst>
            </p:cNvPr>
            <p:cNvSpPr/>
            <p:nvPr/>
          </p:nvSpPr>
          <p:spPr>
            <a:xfrm>
              <a:off x="1185304" y="1431961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80B4C334-9C2E-465D-B31E-CAD765124CCC}"/>
                </a:ext>
              </a:extLst>
            </p:cNvPr>
            <p:cNvSpPr/>
            <p:nvPr/>
          </p:nvSpPr>
          <p:spPr>
            <a:xfrm>
              <a:off x="1439304" y="1468791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7E5626E6-E3A2-466C-81C2-59555F315C4C}"/>
                </a:ext>
              </a:extLst>
            </p:cNvPr>
            <p:cNvSpPr/>
            <p:nvPr/>
          </p:nvSpPr>
          <p:spPr>
            <a:xfrm>
              <a:off x="1547889" y="147133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76B6EC7C-CB46-49C1-89F6-61BDF979D08C}"/>
                </a:ext>
              </a:extLst>
            </p:cNvPr>
            <p:cNvSpPr/>
            <p:nvPr/>
          </p:nvSpPr>
          <p:spPr>
            <a:xfrm>
              <a:off x="1654569" y="147133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86E18187-D5F2-4542-A934-E08C6C8E580D}"/>
                </a:ext>
              </a:extLst>
            </p:cNvPr>
            <p:cNvSpPr/>
            <p:nvPr/>
          </p:nvSpPr>
          <p:spPr>
            <a:xfrm>
              <a:off x="1761249" y="147133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A585E5FF-47E1-4C2C-A82D-C3060FF339AB}"/>
                </a:ext>
              </a:extLst>
            </p:cNvPr>
            <p:cNvSpPr/>
            <p:nvPr/>
          </p:nvSpPr>
          <p:spPr>
            <a:xfrm>
              <a:off x="1867929" y="147133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4E8906D8-5F00-479C-9ABB-8F676DB29F75}"/>
                </a:ext>
              </a:extLst>
            </p:cNvPr>
            <p:cNvSpPr/>
            <p:nvPr/>
          </p:nvSpPr>
          <p:spPr>
            <a:xfrm>
              <a:off x="1974609" y="146625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264736C1-D0B9-40C7-9BE6-5392205D06A6}"/>
                </a:ext>
              </a:extLst>
            </p:cNvPr>
            <p:cNvSpPr/>
            <p:nvPr/>
          </p:nvSpPr>
          <p:spPr>
            <a:xfrm>
              <a:off x="2086369" y="146625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44AB4A30-6187-49AA-B0D4-8A3E7B224A64}"/>
                </a:ext>
              </a:extLst>
            </p:cNvPr>
            <p:cNvSpPr/>
            <p:nvPr/>
          </p:nvSpPr>
          <p:spPr>
            <a:xfrm>
              <a:off x="2193049" y="147133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C0DC765E-665B-4099-9B11-489AADD6F807}"/>
                </a:ext>
              </a:extLst>
            </p:cNvPr>
            <p:cNvSpPr/>
            <p:nvPr/>
          </p:nvSpPr>
          <p:spPr>
            <a:xfrm>
              <a:off x="2304809" y="147133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1B027C0B-55CC-4002-B342-D7C996FDD1B0}"/>
                </a:ext>
              </a:extLst>
            </p:cNvPr>
            <p:cNvSpPr/>
            <p:nvPr/>
          </p:nvSpPr>
          <p:spPr>
            <a:xfrm>
              <a:off x="2411489" y="146625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D74F41EF-135B-4208-8EA8-73E4DF00014F}"/>
                </a:ext>
              </a:extLst>
            </p:cNvPr>
            <p:cNvSpPr/>
            <p:nvPr/>
          </p:nvSpPr>
          <p:spPr>
            <a:xfrm>
              <a:off x="2518169" y="146625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F85867EB-70A9-4903-8FD8-C039A4A0683F}"/>
                </a:ext>
              </a:extLst>
            </p:cNvPr>
            <p:cNvSpPr/>
            <p:nvPr/>
          </p:nvSpPr>
          <p:spPr>
            <a:xfrm>
              <a:off x="2629929" y="147133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D9A5CC02-4528-43CD-A521-646C38844750}"/>
                </a:ext>
              </a:extLst>
            </p:cNvPr>
            <p:cNvSpPr/>
            <p:nvPr/>
          </p:nvSpPr>
          <p:spPr>
            <a:xfrm>
              <a:off x="1222769" y="157293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D17A4939-BE56-4AB3-A336-009D573CF75E}"/>
                </a:ext>
              </a:extLst>
            </p:cNvPr>
            <p:cNvSpPr/>
            <p:nvPr/>
          </p:nvSpPr>
          <p:spPr>
            <a:xfrm>
              <a:off x="1329449" y="157801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CAEA93B9-1B7F-4073-8C55-C474516DF6A1}"/>
                </a:ext>
              </a:extLst>
            </p:cNvPr>
            <p:cNvSpPr/>
            <p:nvPr/>
          </p:nvSpPr>
          <p:spPr>
            <a:xfrm>
              <a:off x="2736609" y="157801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92833BB2-FD21-4AA5-AD8C-497189E267A6}"/>
                </a:ext>
              </a:extLst>
            </p:cNvPr>
            <p:cNvSpPr/>
            <p:nvPr/>
          </p:nvSpPr>
          <p:spPr>
            <a:xfrm>
              <a:off x="2843289" y="157801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9BF010B4-90DE-4FAB-B17A-0A6AD88C35AB}"/>
                </a:ext>
              </a:extLst>
            </p:cNvPr>
            <p:cNvSpPr/>
            <p:nvPr/>
          </p:nvSpPr>
          <p:spPr>
            <a:xfrm>
              <a:off x="2843289" y="168977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75036029-BDDD-4C7F-AF20-15775E85DA2D}"/>
                </a:ext>
              </a:extLst>
            </p:cNvPr>
            <p:cNvSpPr/>
            <p:nvPr/>
          </p:nvSpPr>
          <p:spPr>
            <a:xfrm>
              <a:off x="2843289" y="179645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BC45A5DD-F314-44F0-BEDE-41AAFDAED457}"/>
                </a:ext>
              </a:extLst>
            </p:cNvPr>
            <p:cNvSpPr/>
            <p:nvPr/>
          </p:nvSpPr>
          <p:spPr>
            <a:xfrm>
              <a:off x="2843289" y="190821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904A4CB3-5BF6-48F1-AA26-D8D8FAD89A24}"/>
                </a:ext>
              </a:extLst>
            </p:cNvPr>
            <p:cNvSpPr/>
            <p:nvPr/>
          </p:nvSpPr>
          <p:spPr>
            <a:xfrm>
              <a:off x="2843289" y="201489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0BFE406B-2B02-470F-B2DC-2A6679FA51B0}"/>
                </a:ext>
              </a:extLst>
            </p:cNvPr>
            <p:cNvSpPr/>
            <p:nvPr/>
          </p:nvSpPr>
          <p:spPr>
            <a:xfrm>
              <a:off x="2741689" y="212157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CB43CFA6-8ED3-43C7-89F6-CC0DCD537DBA}"/>
                </a:ext>
              </a:extLst>
            </p:cNvPr>
            <p:cNvSpPr/>
            <p:nvPr/>
          </p:nvSpPr>
          <p:spPr>
            <a:xfrm>
              <a:off x="2848369" y="212157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5389F1E4-EFCA-4CC1-8B65-E0E22CE2B556}"/>
                </a:ext>
              </a:extLst>
            </p:cNvPr>
            <p:cNvSpPr/>
            <p:nvPr/>
          </p:nvSpPr>
          <p:spPr>
            <a:xfrm>
              <a:off x="2736609" y="147133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A5EDCCB5-90ED-4A03-BEA5-2608F758A4A1}"/>
                </a:ext>
              </a:extLst>
            </p:cNvPr>
            <p:cNvSpPr/>
            <p:nvPr/>
          </p:nvSpPr>
          <p:spPr>
            <a:xfrm>
              <a:off x="1334529" y="147133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FBFFADF4-3F26-4016-9285-047002FC45B0}"/>
                </a:ext>
              </a:extLst>
            </p:cNvPr>
            <p:cNvSpPr/>
            <p:nvPr/>
          </p:nvSpPr>
          <p:spPr>
            <a:xfrm>
              <a:off x="2736609" y="2223171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D9419B31-ABB1-4700-ABF7-9A1F5D04DA3B}"/>
                </a:ext>
              </a:extLst>
            </p:cNvPr>
            <p:cNvSpPr/>
            <p:nvPr/>
          </p:nvSpPr>
          <p:spPr>
            <a:xfrm>
              <a:off x="2707739" y="220151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1" name="Rectangle: Rounded Corners 510">
              <a:extLst>
                <a:ext uri="{FF2B5EF4-FFF2-40B4-BE49-F238E27FC236}">
                  <a16:creationId xmlns:a16="http://schemas.microsoft.com/office/drawing/2014/main" id="{A466051D-4E8D-4798-A02A-207E84A6113F}"/>
                </a:ext>
              </a:extLst>
            </p:cNvPr>
            <p:cNvSpPr/>
            <p:nvPr/>
          </p:nvSpPr>
          <p:spPr>
            <a:xfrm>
              <a:off x="1052929" y="1518254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02DF1E8D-7491-4C81-8FB6-71320A014420}"/>
                </a:ext>
              </a:extLst>
            </p:cNvPr>
            <p:cNvSpPr/>
            <p:nvPr/>
          </p:nvSpPr>
          <p:spPr>
            <a:xfrm>
              <a:off x="1306929" y="1555084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6863ABC0-F7CC-4835-A109-31AEFD4650DE}"/>
                </a:ext>
              </a:extLst>
            </p:cNvPr>
            <p:cNvSpPr/>
            <p:nvPr/>
          </p:nvSpPr>
          <p:spPr>
            <a:xfrm>
              <a:off x="1415514" y="15576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30518854-B775-4EB0-AA2E-4F90E7EBF35E}"/>
                </a:ext>
              </a:extLst>
            </p:cNvPr>
            <p:cNvSpPr/>
            <p:nvPr/>
          </p:nvSpPr>
          <p:spPr>
            <a:xfrm>
              <a:off x="1522194" y="15576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1B2ED91F-2A17-47D9-881F-C21713AE9CCC}"/>
                </a:ext>
              </a:extLst>
            </p:cNvPr>
            <p:cNvSpPr/>
            <p:nvPr/>
          </p:nvSpPr>
          <p:spPr>
            <a:xfrm>
              <a:off x="1628874" y="15576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409339F0-EB84-4C60-BC78-070FDD8FAE57}"/>
                </a:ext>
              </a:extLst>
            </p:cNvPr>
            <p:cNvSpPr/>
            <p:nvPr/>
          </p:nvSpPr>
          <p:spPr>
            <a:xfrm>
              <a:off x="1735554" y="15576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F516ECCF-A323-4414-9172-806939CABF69}"/>
                </a:ext>
              </a:extLst>
            </p:cNvPr>
            <p:cNvSpPr/>
            <p:nvPr/>
          </p:nvSpPr>
          <p:spPr>
            <a:xfrm>
              <a:off x="1842234" y="15525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AF276CF6-A34F-4DC8-871F-3CCDF4849324}"/>
                </a:ext>
              </a:extLst>
            </p:cNvPr>
            <p:cNvSpPr/>
            <p:nvPr/>
          </p:nvSpPr>
          <p:spPr>
            <a:xfrm>
              <a:off x="1953994" y="15525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447EF36A-5771-4553-8D84-DE2248360F01}"/>
                </a:ext>
              </a:extLst>
            </p:cNvPr>
            <p:cNvSpPr/>
            <p:nvPr/>
          </p:nvSpPr>
          <p:spPr>
            <a:xfrm>
              <a:off x="2060674" y="15576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AA9D9444-A2A8-43CF-8D60-57F3F70E7DCF}"/>
                </a:ext>
              </a:extLst>
            </p:cNvPr>
            <p:cNvSpPr/>
            <p:nvPr/>
          </p:nvSpPr>
          <p:spPr>
            <a:xfrm>
              <a:off x="2172434" y="15576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36936559-EDBB-4BD1-B645-4AD8F5F0307B}"/>
                </a:ext>
              </a:extLst>
            </p:cNvPr>
            <p:cNvSpPr/>
            <p:nvPr/>
          </p:nvSpPr>
          <p:spPr>
            <a:xfrm>
              <a:off x="2279114" y="15525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42F09E9A-B7F3-4790-AE3C-10AE17641011}"/>
                </a:ext>
              </a:extLst>
            </p:cNvPr>
            <p:cNvSpPr/>
            <p:nvPr/>
          </p:nvSpPr>
          <p:spPr>
            <a:xfrm>
              <a:off x="2385794" y="15525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176779A8-CD58-4419-AE03-D43BFE799731}"/>
                </a:ext>
              </a:extLst>
            </p:cNvPr>
            <p:cNvSpPr/>
            <p:nvPr/>
          </p:nvSpPr>
          <p:spPr>
            <a:xfrm>
              <a:off x="2497554" y="15576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31486D46-703E-4C17-AD94-96BEAD52C725}"/>
                </a:ext>
              </a:extLst>
            </p:cNvPr>
            <p:cNvSpPr/>
            <p:nvPr/>
          </p:nvSpPr>
          <p:spPr>
            <a:xfrm>
              <a:off x="1090394" y="16592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7000CAE9-2682-4884-8065-9EAD3750D4D7}"/>
                </a:ext>
              </a:extLst>
            </p:cNvPr>
            <p:cNvSpPr/>
            <p:nvPr/>
          </p:nvSpPr>
          <p:spPr>
            <a:xfrm>
              <a:off x="1197074" y="16643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DC5131D1-1B50-48A3-A6DA-B0C70FBD3E68}"/>
                </a:ext>
              </a:extLst>
            </p:cNvPr>
            <p:cNvSpPr/>
            <p:nvPr/>
          </p:nvSpPr>
          <p:spPr>
            <a:xfrm>
              <a:off x="2604234" y="16643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77FE1B47-D8DA-4257-9432-CA31F1CE11F0}"/>
                </a:ext>
              </a:extLst>
            </p:cNvPr>
            <p:cNvSpPr/>
            <p:nvPr/>
          </p:nvSpPr>
          <p:spPr>
            <a:xfrm>
              <a:off x="2710914" y="16643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DA71DB4F-9228-462A-990D-489FCC88C6AC}"/>
                </a:ext>
              </a:extLst>
            </p:cNvPr>
            <p:cNvSpPr/>
            <p:nvPr/>
          </p:nvSpPr>
          <p:spPr>
            <a:xfrm>
              <a:off x="2710914" y="17760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85ADB736-220D-4F62-B30D-490BDB573512}"/>
                </a:ext>
              </a:extLst>
            </p:cNvPr>
            <p:cNvSpPr/>
            <p:nvPr/>
          </p:nvSpPr>
          <p:spPr>
            <a:xfrm>
              <a:off x="2710914" y="18827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A4F1CEB8-77E7-4187-A2E6-A55BBB2FA405}"/>
                </a:ext>
              </a:extLst>
            </p:cNvPr>
            <p:cNvSpPr/>
            <p:nvPr/>
          </p:nvSpPr>
          <p:spPr>
            <a:xfrm>
              <a:off x="2710914" y="1994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9FB8F7B5-31CE-4F78-9243-BDCEB5FC55EC}"/>
                </a:ext>
              </a:extLst>
            </p:cNvPr>
            <p:cNvSpPr/>
            <p:nvPr/>
          </p:nvSpPr>
          <p:spPr>
            <a:xfrm>
              <a:off x="2710914" y="2101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A1BE7581-7580-48C8-AE20-497824D89001}"/>
                </a:ext>
              </a:extLst>
            </p:cNvPr>
            <p:cNvSpPr/>
            <p:nvPr/>
          </p:nvSpPr>
          <p:spPr>
            <a:xfrm>
              <a:off x="2609314" y="22078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3" name="Oval 532">
              <a:extLst>
                <a:ext uri="{FF2B5EF4-FFF2-40B4-BE49-F238E27FC236}">
                  <a16:creationId xmlns:a16="http://schemas.microsoft.com/office/drawing/2014/main" id="{1F304E6B-2B56-4AA3-B68A-1306829AC97A}"/>
                </a:ext>
              </a:extLst>
            </p:cNvPr>
            <p:cNvSpPr/>
            <p:nvPr/>
          </p:nvSpPr>
          <p:spPr>
            <a:xfrm>
              <a:off x="2715994" y="22078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1AB13E9E-EBB4-413D-A76F-A7D53D0D203B}"/>
                </a:ext>
              </a:extLst>
            </p:cNvPr>
            <p:cNvSpPr/>
            <p:nvPr/>
          </p:nvSpPr>
          <p:spPr>
            <a:xfrm>
              <a:off x="2604234" y="15576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E511F006-D27A-4E99-848D-BF5A38DD51D1}"/>
                </a:ext>
              </a:extLst>
            </p:cNvPr>
            <p:cNvSpPr/>
            <p:nvPr/>
          </p:nvSpPr>
          <p:spPr>
            <a:xfrm>
              <a:off x="1202154" y="15576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DAFD67E2-B6FA-4037-BA6F-6B5D900E79A5}"/>
                </a:ext>
              </a:extLst>
            </p:cNvPr>
            <p:cNvSpPr/>
            <p:nvPr/>
          </p:nvSpPr>
          <p:spPr>
            <a:xfrm>
              <a:off x="2604234" y="23094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3E009C85-432C-420B-A092-EC7972E1E97B}"/>
                </a:ext>
              </a:extLst>
            </p:cNvPr>
            <p:cNvSpPr/>
            <p:nvPr/>
          </p:nvSpPr>
          <p:spPr>
            <a:xfrm>
              <a:off x="2570919" y="229277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8" name="Rectangle: Rounded Corners 537">
              <a:extLst>
                <a:ext uri="{FF2B5EF4-FFF2-40B4-BE49-F238E27FC236}">
                  <a16:creationId xmlns:a16="http://schemas.microsoft.com/office/drawing/2014/main" id="{C78642D5-BFBB-494B-8F82-811E05C0E678}"/>
                </a:ext>
              </a:extLst>
            </p:cNvPr>
            <p:cNvSpPr/>
            <p:nvPr/>
          </p:nvSpPr>
          <p:spPr>
            <a:xfrm>
              <a:off x="916109" y="1609513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C3D47E8A-B4B2-42DA-80F4-C50E6B5C42AC}"/>
                </a:ext>
              </a:extLst>
            </p:cNvPr>
            <p:cNvSpPr/>
            <p:nvPr/>
          </p:nvSpPr>
          <p:spPr>
            <a:xfrm>
              <a:off x="1170109" y="1646343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08FB54FD-52B5-46D9-8C74-4A594C10CD68}"/>
                </a:ext>
              </a:extLst>
            </p:cNvPr>
            <p:cNvSpPr/>
            <p:nvPr/>
          </p:nvSpPr>
          <p:spPr>
            <a:xfrm>
              <a:off x="1278694" y="16488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9CD71C3A-4F54-4A80-A6C9-582905028773}"/>
                </a:ext>
              </a:extLst>
            </p:cNvPr>
            <p:cNvSpPr/>
            <p:nvPr/>
          </p:nvSpPr>
          <p:spPr>
            <a:xfrm>
              <a:off x="1385374" y="16488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066022A5-EBDB-4F18-9D52-D0BF360414C4}"/>
                </a:ext>
              </a:extLst>
            </p:cNvPr>
            <p:cNvSpPr/>
            <p:nvPr/>
          </p:nvSpPr>
          <p:spPr>
            <a:xfrm>
              <a:off x="1492054" y="16488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010C1035-4117-4BB9-9986-62910E293B97}"/>
                </a:ext>
              </a:extLst>
            </p:cNvPr>
            <p:cNvSpPr/>
            <p:nvPr/>
          </p:nvSpPr>
          <p:spPr>
            <a:xfrm>
              <a:off x="1598734" y="16488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FC874630-8FF4-4A36-A577-13AD4F872439}"/>
                </a:ext>
              </a:extLst>
            </p:cNvPr>
            <p:cNvSpPr/>
            <p:nvPr/>
          </p:nvSpPr>
          <p:spPr>
            <a:xfrm>
              <a:off x="1705414" y="164380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F34D6F53-3967-4A1D-B942-12CEAAF35D5D}"/>
                </a:ext>
              </a:extLst>
            </p:cNvPr>
            <p:cNvSpPr/>
            <p:nvPr/>
          </p:nvSpPr>
          <p:spPr>
            <a:xfrm>
              <a:off x="1817174" y="164380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0535A727-6B97-4457-8754-95390BA7FCDF}"/>
                </a:ext>
              </a:extLst>
            </p:cNvPr>
            <p:cNvSpPr/>
            <p:nvPr/>
          </p:nvSpPr>
          <p:spPr>
            <a:xfrm>
              <a:off x="1923854" y="16488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BE9CBE7C-79F6-4CE8-A701-81F9B17F6556}"/>
                </a:ext>
              </a:extLst>
            </p:cNvPr>
            <p:cNvSpPr/>
            <p:nvPr/>
          </p:nvSpPr>
          <p:spPr>
            <a:xfrm>
              <a:off x="2035614" y="16488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E3347331-52A6-4CC4-B645-FE28DFEC8725}"/>
                </a:ext>
              </a:extLst>
            </p:cNvPr>
            <p:cNvSpPr/>
            <p:nvPr/>
          </p:nvSpPr>
          <p:spPr>
            <a:xfrm>
              <a:off x="2142294" y="164380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30A303F8-D546-4473-ACFF-C408049ABAF0}"/>
                </a:ext>
              </a:extLst>
            </p:cNvPr>
            <p:cNvSpPr/>
            <p:nvPr/>
          </p:nvSpPr>
          <p:spPr>
            <a:xfrm>
              <a:off x="2248974" y="164380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0657A589-2A11-4FEE-8DC0-CAA45ED66058}"/>
                </a:ext>
              </a:extLst>
            </p:cNvPr>
            <p:cNvSpPr/>
            <p:nvPr/>
          </p:nvSpPr>
          <p:spPr>
            <a:xfrm>
              <a:off x="2360734" y="16488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1" name="Oval 550">
              <a:extLst>
                <a:ext uri="{FF2B5EF4-FFF2-40B4-BE49-F238E27FC236}">
                  <a16:creationId xmlns:a16="http://schemas.microsoft.com/office/drawing/2014/main" id="{4A53E4B0-4603-41AB-B980-C2628A2B9000}"/>
                </a:ext>
              </a:extLst>
            </p:cNvPr>
            <p:cNvSpPr/>
            <p:nvPr/>
          </p:nvSpPr>
          <p:spPr>
            <a:xfrm>
              <a:off x="953574" y="17504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2F5EAF6E-EE37-4C75-9619-29B89EEE350E}"/>
                </a:ext>
              </a:extLst>
            </p:cNvPr>
            <p:cNvSpPr/>
            <p:nvPr/>
          </p:nvSpPr>
          <p:spPr>
            <a:xfrm>
              <a:off x="1060254" y="175556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CD8D407F-5303-41B3-BA39-0BE5ABB0F4E3}"/>
                </a:ext>
              </a:extLst>
            </p:cNvPr>
            <p:cNvSpPr/>
            <p:nvPr/>
          </p:nvSpPr>
          <p:spPr>
            <a:xfrm>
              <a:off x="2467414" y="175556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3843D1A7-4701-4BC0-AF15-F9C357456480}"/>
                </a:ext>
              </a:extLst>
            </p:cNvPr>
            <p:cNvSpPr/>
            <p:nvPr/>
          </p:nvSpPr>
          <p:spPr>
            <a:xfrm>
              <a:off x="2574094" y="175556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831FE8A2-3242-444C-AA53-74237E5F103C}"/>
                </a:ext>
              </a:extLst>
            </p:cNvPr>
            <p:cNvSpPr/>
            <p:nvPr/>
          </p:nvSpPr>
          <p:spPr>
            <a:xfrm>
              <a:off x="2574094" y="186732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550198D7-66BC-42F5-BE1D-CCB367883ED0}"/>
                </a:ext>
              </a:extLst>
            </p:cNvPr>
            <p:cNvSpPr/>
            <p:nvPr/>
          </p:nvSpPr>
          <p:spPr>
            <a:xfrm>
              <a:off x="2574094" y="197400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F002EB2C-6142-4B7C-9314-2FD5204DD727}"/>
                </a:ext>
              </a:extLst>
            </p:cNvPr>
            <p:cNvSpPr/>
            <p:nvPr/>
          </p:nvSpPr>
          <p:spPr>
            <a:xfrm>
              <a:off x="2574094" y="208576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4B29281E-3B13-4C90-97F2-171E514BD212}"/>
                </a:ext>
              </a:extLst>
            </p:cNvPr>
            <p:cNvSpPr/>
            <p:nvPr/>
          </p:nvSpPr>
          <p:spPr>
            <a:xfrm>
              <a:off x="2574094" y="219244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9" name="Oval 558">
              <a:extLst>
                <a:ext uri="{FF2B5EF4-FFF2-40B4-BE49-F238E27FC236}">
                  <a16:creationId xmlns:a16="http://schemas.microsoft.com/office/drawing/2014/main" id="{11BDA5CB-D7FF-427C-AEB2-B6EB4DC8AFD6}"/>
                </a:ext>
              </a:extLst>
            </p:cNvPr>
            <p:cNvSpPr/>
            <p:nvPr/>
          </p:nvSpPr>
          <p:spPr>
            <a:xfrm>
              <a:off x="2472494" y="229912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78867691-B634-459C-A3F9-28B46014E3E3}"/>
                </a:ext>
              </a:extLst>
            </p:cNvPr>
            <p:cNvSpPr/>
            <p:nvPr/>
          </p:nvSpPr>
          <p:spPr>
            <a:xfrm>
              <a:off x="2579174" y="229912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C1471127-90B8-46ED-864C-91042181EB61}"/>
                </a:ext>
              </a:extLst>
            </p:cNvPr>
            <p:cNvSpPr/>
            <p:nvPr/>
          </p:nvSpPr>
          <p:spPr>
            <a:xfrm>
              <a:off x="2467414" y="16488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28E4B58C-000F-4536-A647-BDD4E720BC2E}"/>
                </a:ext>
              </a:extLst>
            </p:cNvPr>
            <p:cNvSpPr/>
            <p:nvPr/>
          </p:nvSpPr>
          <p:spPr>
            <a:xfrm>
              <a:off x="1065334" y="16488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4A6B736E-7ED8-4247-9BE4-4E44FB7AA6C8}"/>
                </a:ext>
              </a:extLst>
            </p:cNvPr>
            <p:cNvSpPr/>
            <p:nvPr/>
          </p:nvSpPr>
          <p:spPr>
            <a:xfrm>
              <a:off x="2467414" y="240072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746CF500-9F17-4703-B6B5-26D72570CD87}"/>
                </a:ext>
              </a:extLst>
            </p:cNvPr>
            <p:cNvSpPr/>
            <p:nvPr/>
          </p:nvSpPr>
          <p:spPr>
            <a:xfrm>
              <a:off x="2442604" y="237851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5" name="Rectangle: Rounded Corners 564">
              <a:extLst>
                <a:ext uri="{FF2B5EF4-FFF2-40B4-BE49-F238E27FC236}">
                  <a16:creationId xmlns:a16="http://schemas.microsoft.com/office/drawing/2014/main" id="{AAE025EF-CB8C-4A10-AD59-226F85048CDF}"/>
                </a:ext>
              </a:extLst>
            </p:cNvPr>
            <p:cNvSpPr/>
            <p:nvPr/>
          </p:nvSpPr>
          <p:spPr>
            <a:xfrm>
              <a:off x="787794" y="1695258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C362F677-FE2D-423C-A12A-3610792A270D}"/>
                </a:ext>
              </a:extLst>
            </p:cNvPr>
            <p:cNvSpPr/>
            <p:nvPr/>
          </p:nvSpPr>
          <p:spPr>
            <a:xfrm>
              <a:off x="1041794" y="1732088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88092B4B-8216-44A5-B364-8B7409D76C1B}"/>
                </a:ext>
              </a:extLst>
            </p:cNvPr>
            <p:cNvSpPr/>
            <p:nvPr/>
          </p:nvSpPr>
          <p:spPr>
            <a:xfrm>
              <a:off x="1150379" y="17346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211414D1-09B1-495D-9D04-70706BB002C2}"/>
                </a:ext>
              </a:extLst>
            </p:cNvPr>
            <p:cNvSpPr/>
            <p:nvPr/>
          </p:nvSpPr>
          <p:spPr>
            <a:xfrm>
              <a:off x="1257059" y="17346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A58D7BD9-8DA7-4516-A457-9A11639F888D}"/>
                </a:ext>
              </a:extLst>
            </p:cNvPr>
            <p:cNvSpPr/>
            <p:nvPr/>
          </p:nvSpPr>
          <p:spPr>
            <a:xfrm>
              <a:off x="1363739" y="17346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6E52962D-221F-42CF-96F7-E40852172179}"/>
                </a:ext>
              </a:extLst>
            </p:cNvPr>
            <p:cNvSpPr/>
            <p:nvPr/>
          </p:nvSpPr>
          <p:spPr>
            <a:xfrm>
              <a:off x="1470419" y="17346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7E3B6876-F5B5-4C5E-9D36-D971D13424DC}"/>
                </a:ext>
              </a:extLst>
            </p:cNvPr>
            <p:cNvSpPr/>
            <p:nvPr/>
          </p:nvSpPr>
          <p:spPr>
            <a:xfrm>
              <a:off x="1577099" y="17295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09E189D2-8FB7-4DBA-91E7-2577D5942972}"/>
                </a:ext>
              </a:extLst>
            </p:cNvPr>
            <p:cNvSpPr/>
            <p:nvPr/>
          </p:nvSpPr>
          <p:spPr>
            <a:xfrm>
              <a:off x="1688859" y="17295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C245FB2D-62BB-4FAE-B3E6-8E17FF5DC4B2}"/>
                </a:ext>
              </a:extLst>
            </p:cNvPr>
            <p:cNvSpPr/>
            <p:nvPr/>
          </p:nvSpPr>
          <p:spPr>
            <a:xfrm>
              <a:off x="1795539" y="17346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1F6BBFCA-B655-4B88-9231-98E89F2028F4}"/>
                </a:ext>
              </a:extLst>
            </p:cNvPr>
            <p:cNvSpPr/>
            <p:nvPr/>
          </p:nvSpPr>
          <p:spPr>
            <a:xfrm>
              <a:off x="1907299" y="17346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69D7C30D-9439-45FB-8444-2E1D2F8DAFD3}"/>
                </a:ext>
              </a:extLst>
            </p:cNvPr>
            <p:cNvSpPr/>
            <p:nvPr/>
          </p:nvSpPr>
          <p:spPr>
            <a:xfrm>
              <a:off x="2013979" y="17295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9367D05B-BD3D-4C3A-B693-71C8B31CFAB6}"/>
                </a:ext>
              </a:extLst>
            </p:cNvPr>
            <p:cNvSpPr/>
            <p:nvPr/>
          </p:nvSpPr>
          <p:spPr>
            <a:xfrm>
              <a:off x="2120659" y="17295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53C13802-7EA5-4201-B5D4-205BE85B39FD}"/>
                </a:ext>
              </a:extLst>
            </p:cNvPr>
            <p:cNvSpPr/>
            <p:nvPr/>
          </p:nvSpPr>
          <p:spPr>
            <a:xfrm>
              <a:off x="2232419" y="17346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3DE9C790-34FC-4665-9FD1-4648F1942826}"/>
                </a:ext>
              </a:extLst>
            </p:cNvPr>
            <p:cNvSpPr/>
            <p:nvPr/>
          </p:nvSpPr>
          <p:spPr>
            <a:xfrm>
              <a:off x="825259" y="18362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A9D4A7AE-0032-4F49-8196-F3270B01DBCD}"/>
                </a:ext>
              </a:extLst>
            </p:cNvPr>
            <p:cNvSpPr/>
            <p:nvPr/>
          </p:nvSpPr>
          <p:spPr>
            <a:xfrm>
              <a:off x="931939" y="18413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8ADF40D5-5974-4E29-83CD-45332C3D7713}"/>
                </a:ext>
              </a:extLst>
            </p:cNvPr>
            <p:cNvSpPr/>
            <p:nvPr/>
          </p:nvSpPr>
          <p:spPr>
            <a:xfrm>
              <a:off x="2339099" y="18413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3D30312B-D015-4C3A-83BF-2E9A5FB82400}"/>
                </a:ext>
              </a:extLst>
            </p:cNvPr>
            <p:cNvSpPr/>
            <p:nvPr/>
          </p:nvSpPr>
          <p:spPr>
            <a:xfrm>
              <a:off x="2445779" y="18413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FE8C0E35-0AF7-40D8-A8A5-C80819469986}"/>
                </a:ext>
              </a:extLst>
            </p:cNvPr>
            <p:cNvSpPr/>
            <p:nvPr/>
          </p:nvSpPr>
          <p:spPr>
            <a:xfrm>
              <a:off x="2445779" y="19530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C44DB201-6F9F-4085-8CF7-93C211D484C2}"/>
                </a:ext>
              </a:extLst>
            </p:cNvPr>
            <p:cNvSpPr/>
            <p:nvPr/>
          </p:nvSpPr>
          <p:spPr>
            <a:xfrm>
              <a:off x="2445779" y="205974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BD7691AE-7249-4DD0-8B8C-038187F66695}"/>
                </a:ext>
              </a:extLst>
            </p:cNvPr>
            <p:cNvSpPr/>
            <p:nvPr/>
          </p:nvSpPr>
          <p:spPr>
            <a:xfrm>
              <a:off x="2445779" y="217150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344600B5-F39A-41AB-8703-E5C0085E6417}"/>
                </a:ext>
              </a:extLst>
            </p:cNvPr>
            <p:cNvSpPr/>
            <p:nvPr/>
          </p:nvSpPr>
          <p:spPr>
            <a:xfrm>
              <a:off x="2445779" y="227818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196D8C81-94D5-4D6E-8B5D-DA10E8A48D2C}"/>
                </a:ext>
              </a:extLst>
            </p:cNvPr>
            <p:cNvSpPr/>
            <p:nvPr/>
          </p:nvSpPr>
          <p:spPr>
            <a:xfrm>
              <a:off x="2344179" y="23848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DC9C7E31-56A2-4AA6-AD0F-D9FA7FFAFF7A}"/>
                </a:ext>
              </a:extLst>
            </p:cNvPr>
            <p:cNvSpPr/>
            <p:nvPr/>
          </p:nvSpPr>
          <p:spPr>
            <a:xfrm>
              <a:off x="2450859" y="23848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D199EBAB-943F-403F-891B-7C0E95BD1F9E}"/>
                </a:ext>
              </a:extLst>
            </p:cNvPr>
            <p:cNvSpPr/>
            <p:nvPr/>
          </p:nvSpPr>
          <p:spPr>
            <a:xfrm>
              <a:off x="2339099" y="17346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CDC5D479-2DB7-431B-8F10-EA2C636739A2}"/>
                </a:ext>
              </a:extLst>
            </p:cNvPr>
            <p:cNvSpPr/>
            <p:nvPr/>
          </p:nvSpPr>
          <p:spPr>
            <a:xfrm>
              <a:off x="937019" y="173462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1A7678DC-018D-48D5-9B2B-898F4EB68012}"/>
                </a:ext>
              </a:extLst>
            </p:cNvPr>
            <p:cNvSpPr/>
            <p:nvPr/>
          </p:nvSpPr>
          <p:spPr>
            <a:xfrm>
              <a:off x="2339099" y="2486468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FE66B59F-2E7F-4E6A-8D62-88C59D52600F}"/>
                </a:ext>
              </a:extLst>
            </p:cNvPr>
            <p:cNvSpPr/>
            <p:nvPr/>
          </p:nvSpPr>
          <p:spPr>
            <a:xfrm>
              <a:off x="2311454" y="246990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2" name="Rectangle: Rounded Corners 591">
              <a:extLst>
                <a:ext uri="{FF2B5EF4-FFF2-40B4-BE49-F238E27FC236}">
                  <a16:creationId xmlns:a16="http://schemas.microsoft.com/office/drawing/2014/main" id="{4B444865-D0D8-4B00-B6C0-13DCAD2A8018}"/>
                </a:ext>
              </a:extLst>
            </p:cNvPr>
            <p:cNvSpPr/>
            <p:nvPr/>
          </p:nvSpPr>
          <p:spPr>
            <a:xfrm>
              <a:off x="656644" y="1786643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276D7DF2-2B20-45A2-9DC7-5AA698AF8A7C}"/>
                </a:ext>
              </a:extLst>
            </p:cNvPr>
            <p:cNvSpPr/>
            <p:nvPr/>
          </p:nvSpPr>
          <p:spPr>
            <a:xfrm>
              <a:off x="910644" y="1823473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AEE61105-9AE4-4D41-92CE-B5018DB28FDB}"/>
                </a:ext>
              </a:extLst>
            </p:cNvPr>
            <p:cNvSpPr/>
            <p:nvPr/>
          </p:nvSpPr>
          <p:spPr>
            <a:xfrm>
              <a:off x="1019229" y="182601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192A08B5-2AF5-4E8F-97CA-F5814AF1EFC9}"/>
                </a:ext>
              </a:extLst>
            </p:cNvPr>
            <p:cNvSpPr/>
            <p:nvPr/>
          </p:nvSpPr>
          <p:spPr>
            <a:xfrm>
              <a:off x="1125909" y="182601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3DB1ABFA-988F-4029-BC31-AE9939F5E25F}"/>
                </a:ext>
              </a:extLst>
            </p:cNvPr>
            <p:cNvSpPr/>
            <p:nvPr/>
          </p:nvSpPr>
          <p:spPr>
            <a:xfrm>
              <a:off x="1232589" y="182601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FDF1CB0C-2762-44F1-BA91-C25FAD2A5016}"/>
                </a:ext>
              </a:extLst>
            </p:cNvPr>
            <p:cNvSpPr/>
            <p:nvPr/>
          </p:nvSpPr>
          <p:spPr>
            <a:xfrm>
              <a:off x="1339269" y="182601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21649255-11EE-418D-8195-3AEB644A8461}"/>
                </a:ext>
              </a:extLst>
            </p:cNvPr>
            <p:cNvSpPr/>
            <p:nvPr/>
          </p:nvSpPr>
          <p:spPr>
            <a:xfrm>
              <a:off x="1445949" y="182093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BE4726DC-DCD6-4525-ACA6-C2EE8BF9E0F9}"/>
                </a:ext>
              </a:extLst>
            </p:cNvPr>
            <p:cNvSpPr/>
            <p:nvPr/>
          </p:nvSpPr>
          <p:spPr>
            <a:xfrm>
              <a:off x="1557709" y="182093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DB1B1668-8203-40F9-A1FD-4F89435195CA}"/>
                </a:ext>
              </a:extLst>
            </p:cNvPr>
            <p:cNvSpPr/>
            <p:nvPr/>
          </p:nvSpPr>
          <p:spPr>
            <a:xfrm>
              <a:off x="1664389" y="182601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587F22A1-1FE8-401A-960F-76F0FEE3DB90}"/>
                </a:ext>
              </a:extLst>
            </p:cNvPr>
            <p:cNvSpPr/>
            <p:nvPr/>
          </p:nvSpPr>
          <p:spPr>
            <a:xfrm>
              <a:off x="1776149" y="182601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C8D31730-5D66-44C7-AD2A-D31FB85B9F25}"/>
                </a:ext>
              </a:extLst>
            </p:cNvPr>
            <p:cNvSpPr/>
            <p:nvPr/>
          </p:nvSpPr>
          <p:spPr>
            <a:xfrm>
              <a:off x="1882829" y="182093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5185955A-659C-41C6-BC8E-51409C930BED}"/>
                </a:ext>
              </a:extLst>
            </p:cNvPr>
            <p:cNvSpPr/>
            <p:nvPr/>
          </p:nvSpPr>
          <p:spPr>
            <a:xfrm>
              <a:off x="1989509" y="182093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8825B77E-D096-45B9-AE28-C8A1DDF544C7}"/>
                </a:ext>
              </a:extLst>
            </p:cNvPr>
            <p:cNvSpPr/>
            <p:nvPr/>
          </p:nvSpPr>
          <p:spPr>
            <a:xfrm>
              <a:off x="2101269" y="182601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64008A91-733E-4453-998F-78F51F1BCB3F}"/>
                </a:ext>
              </a:extLst>
            </p:cNvPr>
            <p:cNvSpPr/>
            <p:nvPr/>
          </p:nvSpPr>
          <p:spPr>
            <a:xfrm>
              <a:off x="694109" y="192761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2EEC8684-57E1-4DB8-957C-A87F7EC550E0}"/>
                </a:ext>
              </a:extLst>
            </p:cNvPr>
            <p:cNvSpPr/>
            <p:nvPr/>
          </p:nvSpPr>
          <p:spPr>
            <a:xfrm>
              <a:off x="800789" y="193269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56C81A65-4A31-43B4-BD66-DEAB957A631C}"/>
                </a:ext>
              </a:extLst>
            </p:cNvPr>
            <p:cNvSpPr/>
            <p:nvPr/>
          </p:nvSpPr>
          <p:spPr>
            <a:xfrm>
              <a:off x="2207949" y="193269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84901412-88E6-4DAC-A9A6-4E8D72C2798D}"/>
                </a:ext>
              </a:extLst>
            </p:cNvPr>
            <p:cNvSpPr/>
            <p:nvPr/>
          </p:nvSpPr>
          <p:spPr>
            <a:xfrm>
              <a:off x="2314629" y="193269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64DB633C-E2D7-4F40-A11A-32047430A84C}"/>
                </a:ext>
              </a:extLst>
            </p:cNvPr>
            <p:cNvSpPr/>
            <p:nvPr/>
          </p:nvSpPr>
          <p:spPr>
            <a:xfrm>
              <a:off x="2314629" y="204445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9553F2D1-E4B1-4F1E-B988-897532F86833}"/>
                </a:ext>
              </a:extLst>
            </p:cNvPr>
            <p:cNvSpPr/>
            <p:nvPr/>
          </p:nvSpPr>
          <p:spPr>
            <a:xfrm>
              <a:off x="2314629" y="215113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4296E030-027E-4FAB-AA9D-D65BE363DB41}"/>
                </a:ext>
              </a:extLst>
            </p:cNvPr>
            <p:cNvSpPr/>
            <p:nvPr/>
          </p:nvSpPr>
          <p:spPr>
            <a:xfrm>
              <a:off x="2314629" y="226289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97EC7D56-B7A1-4B2C-B594-7859B725989E}"/>
                </a:ext>
              </a:extLst>
            </p:cNvPr>
            <p:cNvSpPr/>
            <p:nvPr/>
          </p:nvSpPr>
          <p:spPr>
            <a:xfrm>
              <a:off x="2314629" y="236957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BD5273C5-46D0-4793-B912-5BBA0BAB7945}"/>
                </a:ext>
              </a:extLst>
            </p:cNvPr>
            <p:cNvSpPr/>
            <p:nvPr/>
          </p:nvSpPr>
          <p:spPr>
            <a:xfrm>
              <a:off x="2213029" y="247625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F29200A6-4297-45DC-8F44-A089A44B9A95}"/>
                </a:ext>
              </a:extLst>
            </p:cNvPr>
            <p:cNvSpPr/>
            <p:nvPr/>
          </p:nvSpPr>
          <p:spPr>
            <a:xfrm>
              <a:off x="2319709" y="247625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9B00EB6C-A0B7-4CFA-8EF0-EECF1626F513}"/>
                </a:ext>
              </a:extLst>
            </p:cNvPr>
            <p:cNvSpPr/>
            <p:nvPr/>
          </p:nvSpPr>
          <p:spPr>
            <a:xfrm>
              <a:off x="2207949" y="182601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BCB44548-5A3E-430C-8E18-8935A9CD6906}"/>
                </a:ext>
              </a:extLst>
            </p:cNvPr>
            <p:cNvSpPr/>
            <p:nvPr/>
          </p:nvSpPr>
          <p:spPr>
            <a:xfrm>
              <a:off x="805869" y="182601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0EFDEF18-4E14-45B5-AF4A-C3B26D1F4FDD}"/>
                </a:ext>
              </a:extLst>
            </p:cNvPr>
            <p:cNvSpPr/>
            <p:nvPr/>
          </p:nvSpPr>
          <p:spPr>
            <a:xfrm>
              <a:off x="2207949" y="257785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3B91BC69-CCA0-49E2-9C64-8C2E1C4C1AAF}"/>
                </a:ext>
              </a:extLst>
            </p:cNvPr>
            <p:cNvSpPr/>
            <p:nvPr/>
          </p:nvSpPr>
          <p:spPr>
            <a:xfrm>
              <a:off x="2181959" y="255191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9" name="Rectangle: Rounded Corners 618">
              <a:extLst>
                <a:ext uri="{FF2B5EF4-FFF2-40B4-BE49-F238E27FC236}">
                  <a16:creationId xmlns:a16="http://schemas.microsoft.com/office/drawing/2014/main" id="{A330FCF8-A947-46D2-B067-F2D0542E17E2}"/>
                </a:ext>
              </a:extLst>
            </p:cNvPr>
            <p:cNvSpPr/>
            <p:nvPr/>
          </p:nvSpPr>
          <p:spPr>
            <a:xfrm>
              <a:off x="527149" y="1868650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CFD49EFA-CE52-4DC0-91F4-DD4C482A5068}"/>
                </a:ext>
              </a:extLst>
            </p:cNvPr>
            <p:cNvSpPr/>
            <p:nvPr/>
          </p:nvSpPr>
          <p:spPr>
            <a:xfrm>
              <a:off x="781149" y="1905480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DE806C52-6959-4FA6-A66A-0018850BA02F}"/>
                </a:ext>
              </a:extLst>
            </p:cNvPr>
            <p:cNvSpPr/>
            <p:nvPr/>
          </p:nvSpPr>
          <p:spPr>
            <a:xfrm>
              <a:off x="889734" y="190802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AACD4D13-5502-48BB-A4D9-99451CD980DD}"/>
                </a:ext>
              </a:extLst>
            </p:cNvPr>
            <p:cNvSpPr/>
            <p:nvPr/>
          </p:nvSpPr>
          <p:spPr>
            <a:xfrm>
              <a:off x="996414" y="190802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60873EA7-9ED6-418A-A440-0749BB90DE38}"/>
                </a:ext>
              </a:extLst>
            </p:cNvPr>
            <p:cNvSpPr/>
            <p:nvPr/>
          </p:nvSpPr>
          <p:spPr>
            <a:xfrm>
              <a:off x="1103094" y="190802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48EE019C-479A-4E96-BB1A-6E8E5E3ADDF0}"/>
                </a:ext>
              </a:extLst>
            </p:cNvPr>
            <p:cNvSpPr/>
            <p:nvPr/>
          </p:nvSpPr>
          <p:spPr>
            <a:xfrm>
              <a:off x="1209774" y="190802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21FC7452-3CC2-41A7-98D7-6DAE85A84296}"/>
                </a:ext>
              </a:extLst>
            </p:cNvPr>
            <p:cNvSpPr/>
            <p:nvPr/>
          </p:nvSpPr>
          <p:spPr>
            <a:xfrm>
              <a:off x="1316454" y="190294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C8C3BF3E-BE3D-4801-A40B-DB037CCD115A}"/>
                </a:ext>
              </a:extLst>
            </p:cNvPr>
            <p:cNvSpPr/>
            <p:nvPr/>
          </p:nvSpPr>
          <p:spPr>
            <a:xfrm>
              <a:off x="1428214" y="190294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60FDB142-DD0F-4FA6-BA52-A3B509ED7930}"/>
                </a:ext>
              </a:extLst>
            </p:cNvPr>
            <p:cNvSpPr/>
            <p:nvPr/>
          </p:nvSpPr>
          <p:spPr>
            <a:xfrm>
              <a:off x="1534894" y="190802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D8A9CB48-815E-4E67-A539-4037BBB03095}"/>
                </a:ext>
              </a:extLst>
            </p:cNvPr>
            <p:cNvSpPr/>
            <p:nvPr/>
          </p:nvSpPr>
          <p:spPr>
            <a:xfrm>
              <a:off x="1646654" y="190802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4B5C6699-1C32-4D37-B0B0-C06E39871CE6}"/>
                </a:ext>
              </a:extLst>
            </p:cNvPr>
            <p:cNvSpPr/>
            <p:nvPr/>
          </p:nvSpPr>
          <p:spPr>
            <a:xfrm>
              <a:off x="1753334" y="190294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2616BEEC-F257-40B1-AE51-57B9A01B9E02}"/>
                </a:ext>
              </a:extLst>
            </p:cNvPr>
            <p:cNvSpPr/>
            <p:nvPr/>
          </p:nvSpPr>
          <p:spPr>
            <a:xfrm>
              <a:off x="1860014" y="190294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FF74CA1A-F50B-41A6-A1D7-BAC6D268C98C}"/>
                </a:ext>
              </a:extLst>
            </p:cNvPr>
            <p:cNvSpPr/>
            <p:nvPr/>
          </p:nvSpPr>
          <p:spPr>
            <a:xfrm>
              <a:off x="1971774" y="190802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06E6BEE8-7E0F-4062-A72A-C56C30A93158}"/>
                </a:ext>
              </a:extLst>
            </p:cNvPr>
            <p:cNvSpPr/>
            <p:nvPr/>
          </p:nvSpPr>
          <p:spPr>
            <a:xfrm>
              <a:off x="564614" y="200962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80BA2210-B6E2-486A-BFE3-3BCA1B735C6F}"/>
                </a:ext>
              </a:extLst>
            </p:cNvPr>
            <p:cNvSpPr/>
            <p:nvPr/>
          </p:nvSpPr>
          <p:spPr>
            <a:xfrm>
              <a:off x="671294" y="201470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F5966638-F5F8-42B9-BBEC-7C4AE66669EF}"/>
                </a:ext>
              </a:extLst>
            </p:cNvPr>
            <p:cNvSpPr/>
            <p:nvPr/>
          </p:nvSpPr>
          <p:spPr>
            <a:xfrm>
              <a:off x="2078454" y="201470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08C347E3-1AEA-40FC-B0AD-B510ACBD9279}"/>
                </a:ext>
              </a:extLst>
            </p:cNvPr>
            <p:cNvSpPr/>
            <p:nvPr/>
          </p:nvSpPr>
          <p:spPr>
            <a:xfrm>
              <a:off x="2185134" y="201470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2803CF9A-A4A1-47E0-9A3B-A9C6B42E135F}"/>
                </a:ext>
              </a:extLst>
            </p:cNvPr>
            <p:cNvSpPr/>
            <p:nvPr/>
          </p:nvSpPr>
          <p:spPr>
            <a:xfrm>
              <a:off x="2185134" y="212646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552ABB5E-BF74-4385-898E-C1645A9214F5}"/>
                </a:ext>
              </a:extLst>
            </p:cNvPr>
            <p:cNvSpPr/>
            <p:nvPr/>
          </p:nvSpPr>
          <p:spPr>
            <a:xfrm>
              <a:off x="2185134" y="223314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5583A895-7B8A-46F7-95C3-19858CCF7700}"/>
                </a:ext>
              </a:extLst>
            </p:cNvPr>
            <p:cNvSpPr/>
            <p:nvPr/>
          </p:nvSpPr>
          <p:spPr>
            <a:xfrm>
              <a:off x="2185134" y="234490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EAF8C0BC-8CA7-4A77-B196-5638B1B26A60}"/>
                </a:ext>
              </a:extLst>
            </p:cNvPr>
            <p:cNvSpPr/>
            <p:nvPr/>
          </p:nvSpPr>
          <p:spPr>
            <a:xfrm>
              <a:off x="2185134" y="245158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FA2964F8-968D-4E22-A278-84C15553DF3E}"/>
                </a:ext>
              </a:extLst>
            </p:cNvPr>
            <p:cNvSpPr/>
            <p:nvPr/>
          </p:nvSpPr>
          <p:spPr>
            <a:xfrm>
              <a:off x="2083534" y="255826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B4AE17A6-5CAF-46C6-9F92-5683C6A755BF}"/>
                </a:ext>
              </a:extLst>
            </p:cNvPr>
            <p:cNvSpPr/>
            <p:nvPr/>
          </p:nvSpPr>
          <p:spPr>
            <a:xfrm>
              <a:off x="2190214" y="255826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2" name="Oval 641">
              <a:extLst>
                <a:ext uri="{FF2B5EF4-FFF2-40B4-BE49-F238E27FC236}">
                  <a16:creationId xmlns:a16="http://schemas.microsoft.com/office/drawing/2014/main" id="{47632327-44A8-4788-A801-2341A95AF362}"/>
                </a:ext>
              </a:extLst>
            </p:cNvPr>
            <p:cNvSpPr/>
            <p:nvPr/>
          </p:nvSpPr>
          <p:spPr>
            <a:xfrm>
              <a:off x="2078454" y="190802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E992C461-E7AD-44E7-B584-BB2549395CE6}"/>
                </a:ext>
              </a:extLst>
            </p:cNvPr>
            <p:cNvSpPr/>
            <p:nvPr/>
          </p:nvSpPr>
          <p:spPr>
            <a:xfrm>
              <a:off x="676374" y="190802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6B6BB41A-BB28-4225-A943-067FC6B6D181}"/>
                </a:ext>
              </a:extLst>
            </p:cNvPr>
            <p:cNvSpPr/>
            <p:nvPr/>
          </p:nvSpPr>
          <p:spPr>
            <a:xfrm>
              <a:off x="2078454" y="2659860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5" name="Oval 644">
              <a:extLst>
                <a:ext uri="{FF2B5EF4-FFF2-40B4-BE49-F238E27FC236}">
                  <a16:creationId xmlns:a16="http://schemas.microsoft.com/office/drawing/2014/main" id="{4D032C0C-1E38-40DF-A214-98EF5E7854CF}"/>
                </a:ext>
              </a:extLst>
            </p:cNvPr>
            <p:cNvSpPr/>
            <p:nvPr/>
          </p:nvSpPr>
          <p:spPr>
            <a:xfrm>
              <a:off x="2052419" y="263568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6" name="Rectangle: Rounded Corners 645">
              <a:extLst>
                <a:ext uri="{FF2B5EF4-FFF2-40B4-BE49-F238E27FC236}">
                  <a16:creationId xmlns:a16="http://schemas.microsoft.com/office/drawing/2014/main" id="{A9F6EE49-3AA7-4A76-A29A-C78C6BF4EB79}"/>
                </a:ext>
              </a:extLst>
            </p:cNvPr>
            <p:cNvSpPr/>
            <p:nvPr/>
          </p:nvSpPr>
          <p:spPr>
            <a:xfrm>
              <a:off x="397609" y="1952423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7" name="Oval 646">
              <a:extLst>
                <a:ext uri="{FF2B5EF4-FFF2-40B4-BE49-F238E27FC236}">
                  <a16:creationId xmlns:a16="http://schemas.microsoft.com/office/drawing/2014/main" id="{5968BFB3-5C0E-49BF-A96C-10D89651283F}"/>
                </a:ext>
              </a:extLst>
            </p:cNvPr>
            <p:cNvSpPr/>
            <p:nvPr/>
          </p:nvSpPr>
          <p:spPr>
            <a:xfrm>
              <a:off x="651609" y="1989253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65CA3726-CBA2-4DE5-96F9-811C065285DA}"/>
                </a:ext>
              </a:extLst>
            </p:cNvPr>
            <p:cNvSpPr/>
            <p:nvPr/>
          </p:nvSpPr>
          <p:spPr>
            <a:xfrm>
              <a:off x="760194" y="199179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9" name="Oval 648">
              <a:extLst>
                <a:ext uri="{FF2B5EF4-FFF2-40B4-BE49-F238E27FC236}">
                  <a16:creationId xmlns:a16="http://schemas.microsoft.com/office/drawing/2014/main" id="{A715C131-4AB6-4CF5-B1BA-98385FBC2486}"/>
                </a:ext>
              </a:extLst>
            </p:cNvPr>
            <p:cNvSpPr/>
            <p:nvPr/>
          </p:nvSpPr>
          <p:spPr>
            <a:xfrm>
              <a:off x="866874" y="199179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066810F0-163F-4040-9455-4BC31080FD02}"/>
                </a:ext>
              </a:extLst>
            </p:cNvPr>
            <p:cNvSpPr/>
            <p:nvPr/>
          </p:nvSpPr>
          <p:spPr>
            <a:xfrm>
              <a:off x="973554" y="199179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BAB2FEA2-478D-4AF2-ACD2-A40F9B2D563C}"/>
                </a:ext>
              </a:extLst>
            </p:cNvPr>
            <p:cNvSpPr/>
            <p:nvPr/>
          </p:nvSpPr>
          <p:spPr>
            <a:xfrm>
              <a:off x="1080234" y="199179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8E43B39A-1ADD-46FF-B7C2-35B194FFD632}"/>
                </a:ext>
              </a:extLst>
            </p:cNvPr>
            <p:cNvSpPr/>
            <p:nvPr/>
          </p:nvSpPr>
          <p:spPr>
            <a:xfrm>
              <a:off x="1186914" y="198671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3" name="Oval 652">
              <a:extLst>
                <a:ext uri="{FF2B5EF4-FFF2-40B4-BE49-F238E27FC236}">
                  <a16:creationId xmlns:a16="http://schemas.microsoft.com/office/drawing/2014/main" id="{23A4D893-FDD6-44CA-853A-C347D37F5F15}"/>
                </a:ext>
              </a:extLst>
            </p:cNvPr>
            <p:cNvSpPr/>
            <p:nvPr/>
          </p:nvSpPr>
          <p:spPr>
            <a:xfrm>
              <a:off x="1298674" y="198671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4" name="Oval 653">
              <a:extLst>
                <a:ext uri="{FF2B5EF4-FFF2-40B4-BE49-F238E27FC236}">
                  <a16:creationId xmlns:a16="http://schemas.microsoft.com/office/drawing/2014/main" id="{3DEBABC0-D9AC-461B-95CF-C6FF5FAEAB15}"/>
                </a:ext>
              </a:extLst>
            </p:cNvPr>
            <p:cNvSpPr/>
            <p:nvPr/>
          </p:nvSpPr>
          <p:spPr>
            <a:xfrm>
              <a:off x="1405354" y="199179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5" name="Oval 654">
              <a:extLst>
                <a:ext uri="{FF2B5EF4-FFF2-40B4-BE49-F238E27FC236}">
                  <a16:creationId xmlns:a16="http://schemas.microsoft.com/office/drawing/2014/main" id="{B736F806-B018-4495-9A1E-2A417C405FB5}"/>
                </a:ext>
              </a:extLst>
            </p:cNvPr>
            <p:cNvSpPr/>
            <p:nvPr/>
          </p:nvSpPr>
          <p:spPr>
            <a:xfrm>
              <a:off x="1517114" y="199179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4C3E6652-1273-4FB6-A8A0-2A4709157903}"/>
                </a:ext>
              </a:extLst>
            </p:cNvPr>
            <p:cNvSpPr/>
            <p:nvPr/>
          </p:nvSpPr>
          <p:spPr>
            <a:xfrm>
              <a:off x="1623794" y="198671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409237C7-E789-4423-955F-19CA6774BD5C}"/>
                </a:ext>
              </a:extLst>
            </p:cNvPr>
            <p:cNvSpPr/>
            <p:nvPr/>
          </p:nvSpPr>
          <p:spPr>
            <a:xfrm>
              <a:off x="1730474" y="198671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62739A9C-FF1C-42AC-ADCE-EC3E4F0EBB53}"/>
                </a:ext>
              </a:extLst>
            </p:cNvPr>
            <p:cNvSpPr/>
            <p:nvPr/>
          </p:nvSpPr>
          <p:spPr>
            <a:xfrm>
              <a:off x="1842234" y="199179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46542168-40E3-4690-9689-67C81B62E3B6}"/>
                </a:ext>
              </a:extLst>
            </p:cNvPr>
            <p:cNvSpPr/>
            <p:nvPr/>
          </p:nvSpPr>
          <p:spPr>
            <a:xfrm>
              <a:off x="435074" y="209339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0" name="Oval 659">
              <a:extLst>
                <a:ext uri="{FF2B5EF4-FFF2-40B4-BE49-F238E27FC236}">
                  <a16:creationId xmlns:a16="http://schemas.microsoft.com/office/drawing/2014/main" id="{B7886C5A-EFA6-4935-BFA5-038FEB867F64}"/>
                </a:ext>
              </a:extLst>
            </p:cNvPr>
            <p:cNvSpPr/>
            <p:nvPr/>
          </p:nvSpPr>
          <p:spPr>
            <a:xfrm>
              <a:off x="541754" y="209847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1" name="Oval 660">
              <a:extLst>
                <a:ext uri="{FF2B5EF4-FFF2-40B4-BE49-F238E27FC236}">
                  <a16:creationId xmlns:a16="http://schemas.microsoft.com/office/drawing/2014/main" id="{DDF8ABBC-1272-47A0-9C83-D2781A27D0B9}"/>
                </a:ext>
              </a:extLst>
            </p:cNvPr>
            <p:cNvSpPr/>
            <p:nvPr/>
          </p:nvSpPr>
          <p:spPr>
            <a:xfrm>
              <a:off x="1948914" y="209847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2" name="Oval 661">
              <a:extLst>
                <a:ext uri="{FF2B5EF4-FFF2-40B4-BE49-F238E27FC236}">
                  <a16:creationId xmlns:a16="http://schemas.microsoft.com/office/drawing/2014/main" id="{43B4DD6E-30C8-4F05-B850-8D8B4A0CDC87}"/>
                </a:ext>
              </a:extLst>
            </p:cNvPr>
            <p:cNvSpPr/>
            <p:nvPr/>
          </p:nvSpPr>
          <p:spPr>
            <a:xfrm>
              <a:off x="2055594" y="209847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3" name="Oval 662">
              <a:extLst>
                <a:ext uri="{FF2B5EF4-FFF2-40B4-BE49-F238E27FC236}">
                  <a16:creationId xmlns:a16="http://schemas.microsoft.com/office/drawing/2014/main" id="{9D6EA01E-6F3F-472D-9B8F-089C9C252D01}"/>
                </a:ext>
              </a:extLst>
            </p:cNvPr>
            <p:cNvSpPr/>
            <p:nvPr/>
          </p:nvSpPr>
          <p:spPr>
            <a:xfrm>
              <a:off x="2055594" y="221023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4" name="Oval 663">
              <a:extLst>
                <a:ext uri="{FF2B5EF4-FFF2-40B4-BE49-F238E27FC236}">
                  <a16:creationId xmlns:a16="http://schemas.microsoft.com/office/drawing/2014/main" id="{2FE152A8-E874-4390-96C5-FDA228E2A501}"/>
                </a:ext>
              </a:extLst>
            </p:cNvPr>
            <p:cNvSpPr/>
            <p:nvPr/>
          </p:nvSpPr>
          <p:spPr>
            <a:xfrm>
              <a:off x="2055594" y="231691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63479919-4F7E-410B-9907-4D05BF277A0B}"/>
                </a:ext>
              </a:extLst>
            </p:cNvPr>
            <p:cNvSpPr/>
            <p:nvPr/>
          </p:nvSpPr>
          <p:spPr>
            <a:xfrm>
              <a:off x="2055594" y="242867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4D56E8CA-1645-4D29-BF06-82A1E9E0541B}"/>
                </a:ext>
              </a:extLst>
            </p:cNvPr>
            <p:cNvSpPr/>
            <p:nvPr/>
          </p:nvSpPr>
          <p:spPr>
            <a:xfrm>
              <a:off x="2055594" y="253535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1224F2C5-9C72-4795-8A67-3E7F7453CC3A}"/>
                </a:ext>
              </a:extLst>
            </p:cNvPr>
            <p:cNvSpPr/>
            <p:nvPr/>
          </p:nvSpPr>
          <p:spPr>
            <a:xfrm>
              <a:off x="1953994" y="264203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2547838F-BBD2-4192-9EB2-E5D97C5ED6DF}"/>
                </a:ext>
              </a:extLst>
            </p:cNvPr>
            <p:cNvSpPr/>
            <p:nvPr/>
          </p:nvSpPr>
          <p:spPr>
            <a:xfrm>
              <a:off x="2060674" y="264203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9" name="Oval 668">
              <a:extLst>
                <a:ext uri="{FF2B5EF4-FFF2-40B4-BE49-F238E27FC236}">
                  <a16:creationId xmlns:a16="http://schemas.microsoft.com/office/drawing/2014/main" id="{32C07EB5-AD78-4D9B-B3D6-96B8AD2475CF}"/>
                </a:ext>
              </a:extLst>
            </p:cNvPr>
            <p:cNvSpPr/>
            <p:nvPr/>
          </p:nvSpPr>
          <p:spPr>
            <a:xfrm>
              <a:off x="1948914" y="199179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0" name="Oval 669">
              <a:extLst>
                <a:ext uri="{FF2B5EF4-FFF2-40B4-BE49-F238E27FC236}">
                  <a16:creationId xmlns:a16="http://schemas.microsoft.com/office/drawing/2014/main" id="{498EF1EC-7AF4-44EC-A5BD-643896952075}"/>
                </a:ext>
              </a:extLst>
            </p:cNvPr>
            <p:cNvSpPr/>
            <p:nvPr/>
          </p:nvSpPr>
          <p:spPr>
            <a:xfrm>
              <a:off x="546834" y="199179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1" name="Oval 670">
              <a:extLst>
                <a:ext uri="{FF2B5EF4-FFF2-40B4-BE49-F238E27FC236}">
                  <a16:creationId xmlns:a16="http://schemas.microsoft.com/office/drawing/2014/main" id="{2D05EE18-C808-4078-B0B5-8BEA5EBA126C}"/>
                </a:ext>
              </a:extLst>
            </p:cNvPr>
            <p:cNvSpPr/>
            <p:nvPr/>
          </p:nvSpPr>
          <p:spPr>
            <a:xfrm>
              <a:off x="1948914" y="2743633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2" name="Oval 671">
              <a:extLst>
                <a:ext uri="{FF2B5EF4-FFF2-40B4-BE49-F238E27FC236}">
                  <a16:creationId xmlns:a16="http://schemas.microsoft.com/office/drawing/2014/main" id="{A666022A-EDFB-47CC-8AE2-313A964FE353}"/>
                </a:ext>
              </a:extLst>
            </p:cNvPr>
            <p:cNvSpPr/>
            <p:nvPr/>
          </p:nvSpPr>
          <p:spPr>
            <a:xfrm>
              <a:off x="1938414" y="271570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3" name="Rectangle: Rounded Corners 672">
              <a:extLst>
                <a:ext uri="{FF2B5EF4-FFF2-40B4-BE49-F238E27FC236}">
                  <a16:creationId xmlns:a16="http://schemas.microsoft.com/office/drawing/2014/main" id="{B8793EDB-6732-4994-A879-29574FF16385}"/>
                </a:ext>
              </a:extLst>
            </p:cNvPr>
            <p:cNvSpPr/>
            <p:nvPr/>
          </p:nvSpPr>
          <p:spPr>
            <a:xfrm>
              <a:off x="283604" y="2032442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699D55C4-6D43-4EEE-8B9C-8FD6D5CC0F6D}"/>
                </a:ext>
              </a:extLst>
            </p:cNvPr>
            <p:cNvSpPr/>
            <p:nvPr/>
          </p:nvSpPr>
          <p:spPr>
            <a:xfrm>
              <a:off x="537604" y="2069272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80522632-5E04-4B73-9D3A-8E55F0C0C3EC}"/>
                </a:ext>
              </a:extLst>
            </p:cNvPr>
            <p:cNvSpPr/>
            <p:nvPr/>
          </p:nvSpPr>
          <p:spPr>
            <a:xfrm>
              <a:off x="646189" y="207181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6" name="Oval 675">
              <a:extLst>
                <a:ext uri="{FF2B5EF4-FFF2-40B4-BE49-F238E27FC236}">
                  <a16:creationId xmlns:a16="http://schemas.microsoft.com/office/drawing/2014/main" id="{ADEDAEB2-0B44-4FAA-A335-5AC27D0C1A05}"/>
                </a:ext>
              </a:extLst>
            </p:cNvPr>
            <p:cNvSpPr/>
            <p:nvPr/>
          </p:nvSpPr>
          <p:spPr>
            <a:xfrm>
              <a:off x="752869" y="207181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7" name="Oval 676">
              <a:extLst>
                <a:ext uri="{FF2B5EF4-FFF2-40B4-BE49-F238E27FC236}">
                  <a16:creationId xmlns:a16="http://schemas.microsoft.com/office/drawing/2014/main" id="{0C779716-BA18-459F-90EE-0C1D42D0F68B}"/>
                </a:ext>
              </a:extLst>
            </p:cNvPr>
            <p:cNvSpPr/>
            <p:nvPr/>
          </p:nvSpPr>
          <p:spPr>
            <a:xfrm>
              <a:off x="859549" y="207181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8" name="Oval 677">
              <a:extLst>
                <a:ext uri="{FF2B5EF4-FFF2-40B4-BE49-F238E27FC236}">
                  <a16:creationId xmlns:a16="http://schemas.microsoft.com/office/drawing/2014/main" id="{BC08B858-FB21-445C-9263-85DBACF5845E}"/>
                </a:ext>
              </a:extLst>
            </p:cNvPr>
            <p:cNvSpPr/>
            <p:nvPr/>
          </p:nvSpPr>
          <p:spPr>
            <a:xfrm>
              <a:off x="966229" y="207181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9" name="Oval 678">
              <a:extLst>
                <a:ext uri="{FF2B5EF4-FFF2-40B4-BE49-F238E27FC236}">
                  <a16:creationId xmlns:a16="http://schemas.microsoft.com/office/drawing/2014/main" id="{BACE4169-B89E-4B25-A90C-DD80B9F0CF9B}"/>
                </a:ext>
              </a:extLst>
            </p:cNvPr>
            <p:cNvSpPr/>
            <p:nvPr/>
          </p:nvSpPr>
          <p:spPr>
            <a:xfrm>
              <a:off x="1072909" y="206673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0" name="Oval 679">
              <a:extLst>
                <a:ext uri="{FF2B5EF4-FFF2-40B4-BE49-F238E27FC236}">
                  <a16:creationId xmlns:a16="http://schemas.microsoft.com/office/drawing/2014/main" id="{C0162B84-08CF-49B5-B3FE-090DF63802FE}"/>
                </a:ext>
              </a:extLst>
            </p:cNvPr>
            <p:cNvSpPr/>
            <p:nvPr/>
          </p:nvSpPr>
          <p:spPr>
            <a:xfrm>
              <a:off x="1184669" y="206673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7F7A8742-1ACC-41BF-B893-FA7AC3BCCC12}"/>
                </a:ext>
              </a:extLst>
            </p:cNvPr>
            <p:cNvSpPr/>
            <p:nvPr/>
          </p:nvSpPr>
          <p:spPr>
            <a:xfrm>
              <a:off x="1291349" y="207181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2" name="Oval 681">
              <a:extLst>
                <a:ext uri="{FF2B5EF4-FFF2-40B4-BE49-F238E27FC236}">
                  <a16:creationId xmlns:a16="http://schemas.microsoft.com/office/drawing/2014/main" id="{F4D48E92-B268-4DF4-8A1C-6BA86C5F0CCA}"/>
                </a:ext>
              </a:extLst>
            </p:cNvPr>
            <p:cNvSpPr/>
            <p:nvPr/>
          </p:nvSpPr>
          <p:spPr>
            <a:xfrm>
              <a:off x="1403109" y="207181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3" name="Oval 682">
              <a:extLst>
                <a:ext uri="{FF2B5EF4-FFF2-40B4-BE49-F238E27FC236}">
                  <a16:creationId xmlns:a16="http://schemas.microsoft.com/office/drawing/2014/main" id="{504143E7-BFDD-4A11-AD06-D5E88371C555}"/>
                </a:ext>
              </a:extLst>
            </p:cNvPr>
            <p:cNvSpPr/>
            <p:nvPr/>
          </p:nvSpPr>
          <p:spPr>
            <a:xfrm>
              <a:off x="1509789" y="206673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4" name="Oval 683">
              <a:extLst>
                <a:ext uri="{FF2B5EF4-FFF2-40B4-BE49-F238E27FC236}">
                  <a16:creationId xmlns:a16="http://schemas.microsoft.com/office/drawing/2014/main" id="{3EEE9A13-D9D4-4F6C-AF60-9F6D07633AD7}"/>
                </a:ext>
              </a:extLst>
            </p:cNvPr>
            <p:cNvSpPr/>
            <p:nvPr/>
          </p:nvSpPr>
          <p:spPr>
            <a:xfrm>
              <a:off x="1616469" y="206673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5" name="Oval 684">
              <a:extLst>
                <a:ext uri="{FF2B5EF4-FFF2-40B4-BE49-F238E27FC236}">
                  <a16:creationId xmlns:a16="http://schemas.microsoft.com/office/drawing/2014/main" id="{6CB5E3FC-1CC8-448C-B71E-25F7990EC504}"/>
                </a:ext>
              </a:extLst>
            </p:cNvPr>
            <p:cNvSpPr/>
            <p:nvPr/>
          </p:nvSpPr>
          <p:spPr>
            <a:xfrm>
              <a:off x="1728229" y="207181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6" name="Oval 685">
              <a:extLst>
                <a:ext uri="{FF2B5EF4-FFF2-40B4-BE49-F238E27FC236}">
                  <a16:creationId xmlns:a16="http://schemas.microsoft.com/office/drawing/2014/main" id="{1B2CEB85-6B97-402F-9754-A456BAF7A387}"/>
                </a:ext>
              </a:extLst>
            </p:cNvPr>
            <p:cNvSpPr/>
            <p:nvPr/>
          </p:nvSpPr>
          <p:spPr>
            <a:xfrm>
              <a:off x="321069" y="217341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7" name="Oval 686">
              <a:extLst>
                <a:ext uri="{FF2B5EF4-FFF2-40B4-BE49-F238E27FC236}">
                  <a16:creationId xmlns:a16="http://schemas.microsoft.com/office/drawing/2014/main" id="{9228C88C-6F90-4249-B3BA-743F0319AE50}"/>
                </a:ext>
              </a:extLst>
            </p:cNvPr>
            <p:cNvSpPr/>
            <p:nvPr/>
          </p:nvSpPr>
          <p:spPr>
            <a:xfrm>
              <a:off x="427749" y="217849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8" name="Oval 687">
              <a:extLst>
                <a:ext uri="{FF2B5EF4-FFF2-40B4-BE49-F238E27FC236}">
                  <a16:creationId xmlns:a16="http://schemas.microsoft.com/office/drawing/2014/main" id="{DD915A41-0A91-4FE5-B96E-FDC7853B7A93}"/>
                </a:ext>
              </a:extLst>
            </p:cNvPr>
            <p:cNvSpPr/>
            <p:nvPr/>
          </p:nvSpPr>
          <p:spPr>
            <a:xfrm>
              <a:off x="1834909" y="217849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42EEE2C1-5981-478A-B37A-5FB66E2558EA}"/>
                </a:ext>
              </a:extLst>
            </p:cNvPr>
            <p:cNvSpPr/>
            <p:nvPr/>
          </p:nvSpPr>
          <p:spPr>
            <a:xfrm>
              <a:off x="1941589" y="217849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0" name="Oval 689">
              <a:extLst>
                <a:ext uri="{FF2B5EF4-FFF2-40B4-BE49-F238E27FC236}">
                  <a16:creationId xmlns:a16="http://schemas.microsoft.com/office/drawing/2014/main" id="{E73F97D7-195C-402B-8776-6991F4BD8F2F}"/>
                </a:ext>
              </a:extLst>
            </p:cNvPr>
            <p:cNvSpPr/>
            <p:nvPr/>
          </p:nvSpPr>
          <p:spPr>
            <a:xfrm>
              <a:off x="1941589" y="229025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1" name="Oval 690">
              <a:extLst>
                <a:ext uri="{FF2B5EF4-FFF2-40B4-BE49-F238E27FC236}">
                  <a16:creationId xmlns:a16="http://schemas.microsoft.com/office/drawing/2014/main" id="{DAA74D96-B24F-4C58-B032-92DD766968A8}"/>
                </a:ext>
              </a:extLst>
            </p:cNvPr>
            <p:cNvSpPr/>
            <p:nvPr/>
          </p:nvSpPr>
          <p:spPr>
            <a:xfrm>
              <a:off x="1941589" y="239693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2" name="Oval 691">
              <a:extLst>
                <a:ext uri="{FF2B5EF4-FFF2-40B4-BE49-F238E27FC236}">
                  <a16:creationId xmlns:a16="http://schemas.microsoft.com/office/drawing/2014/main" id="{8E50D9C8-96F0-4028-934C-582078E6C283}"/>
                </a:ext>
              </a:extLst>
            </p:cNvPr>
            <p:cNvSpPr/>
            <p:nvPr/>
          </p:nvSpPr>
          <p:spPr>
            <a:xfrm>
              <a:off x="1941589" y="250869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3" name="Oval 692">
              <a:extLst>
                <a:ext uri="{FF2B5EF4-FFF2-40B4-BE49-F238E27FC236}">
                  <a16:creationId xmlns:a16="http://schemas.microsoft.com/office/drawing/2014/main" id="{597C30D0-87F8-4907-A7A4-FC95E570A9A0}"/>
                </a:ext>
              </a:extLst>
            </p:cNvPr>
            <p:cNvSpPr/>
            <p:nvPr/>
          </p:nvSpPr>
          <p:spPr>
            <a:xfrm>
              <a:off x="1941589" y="261537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4" name="Oval 693">
              <a:extLst>
                <a:ext uri="{FF2B5EF4-FFF2-40B4-BE49-F238E27FC236}">
                  <a16:creationId xmlns:a16="http://schemas.microsoft.com/office/drawing/2014/main" id="{BEE597CF-B9B6-4571-B48F-D0754B68EA41}"/>
                </a:ext>
              </a:extLst>
            </p:cNvPr>
            <p:cNvSpPr/>
            <p:nvPr/>
          </p:nvSpPr>
          <p:spPr>
            <a:xfrm>
              <a:off x="1839989" y="272205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5" name="Oval 694">
              <a:extLst>
                <a:ext uri="{FF2B5EF4-FFF2-40B4-BE49-F238E27FC236}">
                  <a16:creationId xmlns:a16="http://schemas.microsoft.com/office/drawing/2014/main" id="{C8EC63AB-300A-4B3C-A42F-81BA979C9924}"/>
                </a:ext>
              </a:extLst>
            </p:cNvPr>
            <p:cNvSpPr/>
            <p:nvPr/>
          </p:nvSpPr>
          <p:spPr>
            <a:xfrm>
              <a:off x="1946669" y="272205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6" name="Oval 695">
              <a:extLst>
                <a:ext uri="{FF2B5EF4-FFF2-40B4-BE49-F238E27FC236}">
                  <a16:creationId xmlns:a16="http://schemas.microsoft.com/office/drawing/2014/main" id="{BC5DB885-D293-477E-B433-2D96050C98CC}"/>
                </a:ext>
              </a:extLst>
            </p:cNvPr>
            <p:cNvSpPr/>
            <p:nvPr/>
          </p:nvSpPr>
          <p:spPr>
            <a:xfrm>
              <a:off x="1834909" y="207181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874E2AFC-6586-43D4-95CC-D45F98FC0660}"/>
                </a:ext>
              </a:extLst>
            </p:cNvPr>
            <p:cNvSpPr/>
            <p:nvPr/>
          </p:nvSpPr>
          <p:spPr>
            <a:xfrm>
              <a:off x="432829" y="207181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3897973A-28C7-4D7B-9EC3-E65CC1FEF4AE}"/>
                </a:ext>
              </a:extLst>
            </p:cNvPr>
            <p:cNvSpPr/>
            <p:nvPr/>
          </p:nvSpPr>
          <p:spPr>
            <a:xfrm>
              <a:off x="1834909" y="2823652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55C04FF2-7BD7-4AF1-9C9D-E9A5AAA647A4}"/>
                </a:ext>
              </a:extLst>
            </p:cNvPr>
            <p:cNvSpPr/>
            <p:nvPr/>
          </p:nvSpPr>
          <p:spPr>
            <a:xfrm>
              <a:off x="1819374" y="279697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0" name="Rectangle: Rounded Corners 699">
              <a:extLst>
                <a:ext uri="{FF2B5EF4-FFF2-40B4-BE49-F238E27FC236}">
                  <a16:creationId xmlns:a16="http://schemas.microsoft.com/office/drawing/2014/main" id="{1E0B51A7-AE62-4565-8C69-65EF54A5C2CC}"/>
                </a:ext>
              </a:extLst>
            </p:cNvPr>
            <p:cNvSpPr/>
            <p:nvPr/>
          </p:nvSpPr>
          <p:spPr>
            <a:xfrm>
              <a:off x="164564" y="2113715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1" name="Oval 700">
              <a:extLst>
                <a:ext uri="{FF2B5EF4-FFF2-40B4-BE49-F238E27FC236}">
                  <a16:creationId xmlns:a16="http://schemas.microsoft.com/office/drawing/2014/main" id="{D884A3C4-F6A0-4495-9683-ED6F26AC30BC}"/>
                </a:ext>
              </a:extLst>
            </p:cNvPr>
            <p:cNvSpPr/>
            <p:nvPr/>
          </p:nvSpPr>
          <p:spPr>
            <a:xfrm>
              <a:off x="418564" y="2150545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id="{70F08B6E-F000-49AF-8722-BE5059C56831}"/>
                </a:ext>
              </a:extLst>
            </p:cNvPr>
            <p:cNvSpPr/>
            <p:nvPr/>
          </p:nvSpPr>
          <p:spPr>
            <a:xfrm>
              <a:off x="527149" y="215308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3" name="Oval 702">
              <a:extLst>
                <a:ext uri="{FF2B5EF4-FFF2-40B4-BE49-F238E27FC236}">
                  <a16:creationId xmlns:a16="http://schemas.microsoft.com/office/drawing/2014/main" id="{BFC6EF96-3B03-4A34-BD5E-5E6986A3328F}"/>
                </a:ext>
              </a:extLst>
            </p:cNvPr>
            <p:cNvSpPr/>
            <p:nvPr/>
          </p:nvSpPr>
          <p:spPr>
            <a:xfrm>
              <a:off x="633829" y="215308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C083D4BD-5CC9-449C-9962-F373F6B4C2A3}"/>
                </a:ext>
              </a:extLst>
            </p:cNvPr>
            <p:cNvSpPr/>
            <p:nvPr/>
          </p:nvSpPr>
          <p:spPr>
            <a:xfrm>
              <a:off x="740509" y="215308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E9CCF76E-AF46-4063-A11E-6A724752282D}"/>
                </a:ext>
              </a:extLst>
            </p:cNvPr>
            <p:cNvSpPr/>
            <p:nvPr/>
          </p:nvSpPr>
          <p:spPr>
            <a:xfrm>
              <a:off x="847189" y="215308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6EB3A0D9-97D2-4255-85F3-18803903D8C9}"/>
                </a:ext>
              </a:extLst>
            </p:cNvPr>
            <p:cNvSpPr/>
            <p:nvPr/>
          </p:nvSpPr>
          <p:spPr>
            <a:xfrm>
              <a:off x="953869" y="214800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F42F38CF-30F2-4333-80E3-C6FD98195C55}"/>
                </a:ext>
              </a:extLst>
            </p:cNvPr>
            <p:cNvSpPr/>
            <p:nvPr/>
          </p:nvSpPr>
          <p:spPr>
            <a:xfrm>
              <a:off x="1065629" y="214800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EC086290-EAC7-403E-A119-8D537F87341B}"/>
                </a:ext>
              </a:extLst>
            </p:cNvPr>
            <p:cNvSpPr/>
            <p:nvPr/>
          </p:nvSpPr>
          <p:spPr>
            <a:xfrm>
              <a:off x="1172309" y="215308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9" name="Oval 708">
              <a:extLst>
                <a:ext uri="{FF2B5EF4-FFF2-40B4-BE49-F238E27FC236}">
                  <a16:creationId xmlns:a16="http://schemas.microsoft.com/office/drawing/2014/main" id="{6188C8FC-3274-4DDE-9DE9-D8EA002901C9}"/>
                </a:ext>
              </a:extLst>
            </p:cNvPr>
            <p:cNvSpPr/>
            <p:nvPr/>
          </p:nvSpPr>
          <p:spPr>
            <a:xfrm>
              <a:off x="1284069" y="215308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F79459D7-BE64-4D44-87BB-F7EB95FBB43D}"/>
                </a:ext>
              </a:extLst>
            </p:cNvPr>
            <p:cNvSpPr/>
            <p:nvPr/>
          </p:nvSpPr>
          <p:spPr>
            <a:xfrm>
              <a:off x="1390749" y="214800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9A92EA55-03C8-45B3-8CA5-A2B160559C84}"/>
                </a:ext>
              </a:extLst>
            </p:cNvPr>
            <p:cNvSpPr/>
            <p:nvPr/>
          </p:nvSpPr>
          <p:spPr>
            <a:xfrm>
              <a:off x="1497429" y="214800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2" name="Oval 711">
              <a:extLst>
                <a:ext uri="{FF2B5EF4-FFF2-40B4-BE49-F238E27FC236}">
                  <a16:creationId xmlns:a16="http://schemas.microsoft.com/office/drawing/2014/main" id="{CAE08AFF-E59B-4488-BDC2-EBA71363647E}"/>
                </a:ext>
              </a:extLst>
            </p:cNvPr>
            <p:cNvSpPr/>
            <p:nvPr/>
          </p:nvSpPr>
          <p:spPr>
            <a:xfrm>
              <a:off x="1609189" y="215308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3" name="Oval 712">
              <a:extLst>
                <a:ext uri="{FF2B5EF4-FFF2-40B4-BE49-F238E27FC236}">
                  <a16:creationId xmlns:a16="http://schemas.microsoft.com/office/drawing/2014/main" id="{E4D2778E-37D5-4B6B-A256-B873B4E26C59}"/>
                </a:ext>
              </a:extLst>
            </p:cNvPr>
            <p:cNvSpPr/>
            <p:nvPr/>
          </p:nvSpPr>
          <p:spPr>
            <a:xfrm>
              <a:off x="202029" y="225468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836ACBAD-9C1D-476A-B5FE-3482345CCEDC}"/>
                </a:ext>
              </a:extLst>
            </p:cNvPr>
            <p:cNvSpPr/>
            <p:nvPr/>
          </p:nvSpPr>
          <p:spPr>
            <a:xfrm>
              <a:off x="308709" y="225976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5" name="Oval 714">
              <a:extLst>
                <a:ext uri="{FF2B5EF4-FFF2-40B4-BE49-F238E27FC236}">
                  <a16:creationId xmlns:a16="http://schemas.microsoft.com/office/drawing/2014/main" id="{9DA0D3E5-41B3-42E2-A532-C080E278A7E9}"/>
                </a:ext>
              </a:extLst>
            </p:cNvPr>
            <p:cNvSpPr/>
            <p:nvPr/>
          </p:nvSpPr>
          <p:spPr>
            <a:xfrm>
              <a:off x="1715869" y="225976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6" name="Oval 715">
              <a:extLst>
                <a:ext uri="{FF2B5EF4-FFF2-40B4-BE49-F238E27FC236}">
                  <a16:creationId xmlns:a16="http://schemas.microsoft.com/office/drawing/2014/main" id="{F66061E9-CA1A-4772-9549-BC0E36E30496}"/>
                </a:ext>
              </a:extLst>
            </p:cNvPr>
            <p:cNvSpPr/>
            <p:nvPr/>
          </p:nvSpPr>
          <p:spPr>
            <a:xfrm>
              <a:off x="1822549" y="225976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10D214E7-F36F-4D66-93C8-293D7FE4D4EA}"/>
                </a:ext>
              </a:extLst>
            </p:cNvPr>
            <p:cNvSpPr/>
            <p:nvPr/>
          </p:nvSpPr>
          <p:spPr>
            <a:xfrm>
              <a:off x="1822549" y="237152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8" name="Oval 717">
              <a:extLst>
                <a:ext uri="{FF2B5EF4-FFF2-40B4-BE49-F238E27FC236}">
                  <a16:creationId xmlns:a16="http://schemas.microsoft.com/office/drawing/2014/main" id="{F43B386F-1ECC-4794-BF87-18560E1C5C07}"/>
                </a:ext>
              </a:extLst>
            </p:cNvPr>
            <p:cNvSpPr/>
            <p:nvPr/>
          </p:nvSpPr>
          <p:spPr>
            <a:xfrm>
              <a:off x="1822549" y="247820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19" name="Oval 718">
              <a:extLst>
                <a:ext uri="{FF2B5EF4-FFF2-40B4-BE49-F238E27FC236}">
                  <a16:creationId xmlns:a16="http://schemas.microsoft.com/office/drawing/2014/main" id="{CA19150C-240F-49D4-8CC5-6ED119955E42}"/>
                </a:ext>
              </a:extLst>
            </p:cNvPr>
            <p:cNvSpPr/>
            <p:nvPr/>
          </p:nvSpPr>
          <p:spPr>
            <a:xfrm>
              <a:off x="1822549" y="258996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64FC6BB0-B7E9-47D6-8022-C0F2B71DBF1B}"/>
                </a:ext>
              </a:extLst>
            </p:cNvPr>
            <p:cNvSpPr/>
            <p:nvPr/>
          </p:nvSpPr>
          <p:spPr>
            <a:xfrm>
              <a:off x="1822549" y="269664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1" name="Oval 720">
              <a:extLst>
                <a:ext uri="{FF2B5EF4-FFF2-40B4-BE49-F238E27FC236}">
                  <a16:creationId xmlns:a16="http://schemas.microsoft.com/office/drawing/2014/main" id="{00A3CB13-308B-4FD3-9D1B-ADF5E6A639D7}"/>
                </a:ext>
              </a:extLst>
            </p:cNvPr>
            <p:cNvSpPr/>
            <p:nvPr/>
          </p:nvSpPr>
          <p:spPr>
            <a:xfrm>
              <a:off x="1720949" y="280332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690A8545-9307-42C1-A4A9-0962AA4B8091}"/>
                </a:ext>
              </a:extLst>
            </p:cNvPr>
            <p:cNvSpPr/>
            <p:nvPr/>
          </p:nvSpPr>
          <p:spPr>
            <a:xfrm>
              <a:off x="1827629" y="280332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3" name="Oval 722">
              <a:extLst>
                <a:ext uri="{FF2B5EF4-FFF2-40B4-BE49-F238E27FC236}">
                  <a16:creationId xmlns:a16="http://schemas.microsoft.com/office/drawing/2014/main" id="{5B6625AF-E6CE-43D5-AB90-4300CF5C193A}"/>
                </a:ext>
              </a:extLst>
            </p:cNvPr>
            <p:cNvSpPr/>
            <p:nvPr/>
          </p:nvSpPr>
          <p:spPr>
            <a:xfrm>
              <a:off x="1715869" y="215308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4" name="Oval 723">
              <a:extLst>
                <a:ext uri="{FF2B5EF4-FFF2-40B4-BE49-F238E27FC236}">
                  <a16:creationId xmlns:a16="http://schemas.microsoft.com/office/drawing/2014/main" id="{2D49BA27-4BE2-4BEF-9E8A-BC9A3929DE9B}"/>
                </a:ext>
              </a:extLst>
            </p:cNvPr>
            <p:cNvSpPr/>
            <p:nvPr/>
          </p:nvSpPr>
          <p:spPr>
            <a:xfrm>
              <a:off x="313789" y="215308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5" name="Oval 724">
              <a:extLst>
                <a:ext uri="{FF2B5EF4-FFF2-40B4-BE49-F238E27FC236}">
                  <a16:creationId xmlns:a16="http://schemas.microsoft.com/office/drawing/2014/main" id="{23D4DC79-EC9D-41A7-9FFF-001679C69DD7}"/>
                </a:ext>
              </a:extLst>
            </p:cNvPr>
            <p:cNvSpPr/>
            <p:nvPr/>
          </p:nvSpPr>
          <p:spPr>
            <a:xfrm>
              <a:off x="1715869" y="2904925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6" name="Oval 725">
              <a:extLst>
                <a:ext uri="{FF2B5EF4-FFF2-40B4-BE49-F238E27FC236}">
                  <a16:creationId xmlns:a16="http://schemas.microsoft.com/office/drawing/2014/main" id="{306813B2-203C-436D-A911-53518D752E3D}"/>
                </a:ext>
              </a:extLst>
            </p:cNvPr>
            <p:cNvSpPr/>
            <p:nvPr/>
          </p:nvSpPr>
          <p:spPr>
            <a:xfrm>
              <a:off x="1690809" y="287315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7" name="Rectangle: Rounded Corners 726">
              <a:extLst>
                <a:ext uri="{FF2B5EF4-FFF2-40B4-BE49-F238E27FC236}">
                  <a16:creationId xmlns:a16="http://schemas.microsoft.com/office/drawing/2014/main" id="{0E5FD717-96BF-4B92-A4ED-E8055A711137}"/>
                </a:ext>
              </a:extLst>
            </p:cNvPr>
            <p:cNvSpPr/>
            <p:nvPr/>
          </p:nvSpPr>
          <p:spPr>
            <a:xfrm>
              <a:off x="35999" y="2189894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8" name="Oval 727">
              <a:extLst>
                <a:ext uri="{FF2B5EF4-FFF2-40B4-BE49-F238E27FC236}">
                  <a16:creationId xmlns:a16="http://schemas.microsoft.com/office/drawing/2014/main" id="{828CBCF9-DE3F-434D-A443-9DDB7D799843}"/>
                </a:ext>
              </a:extLst>
            </p:cNvPr>
            <p:cNvSpPr/>
            <p:nvPr/>
          </p:nvSpPr>
          <p:spPr>
            <a:xfrm>
              <a:off x="289999" y="2226724"/>
              <a:ext cx="34925" cy="349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29" name="Oval 728">
              <a:extLst>
                <a:ext uri="{FF2B5EF4-FFF2-40B4-BE49-F238E27FC236}">
                  <a16:creationId xmlns:a16="http://schemas.microsoft.com/office/drawing/2014/main" id="{A29EFECA-9651-4D90-85F5-98AC86538407}"/>
                </a:ext>
              </a:extLst>
            </p:cNvPr>
            <p:cNvSpPr/>
            <p:nvPr/>
          </p:nvSpPr>
          <p:spPr>
            <a:xfrm>
              <a:off x="398584" y="22292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0" name="Oval 729">
              <a:extLst>
                <a:ext uri="{FF2B5EF4-FFF2-40B4-BE49-F238E27FC236}">
                  <a16:creationId xmlns:a16="http://schemas.microsoft.com/office/drawing/2014/main" id="{98D38EC0-A77B-47A5-AAA9-8DE33F6635EE}"/>
                </a:ext>
              </a:extLst>
            </p:cNvPr>
            <p:cNvSpPr/>
            <p:nvPr/>
          </p:nvSpPr>
          <p:spPr>
            <a:xfrm>
              <a:off x="505264" y="22292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1" name="Oval 730">
              <a:extLst>
                <a:ext uri="{FF2B5EF4-FFF2-40B4-BE49-F238E27FC236}">
                  <a16:creationId xmlns:a16="http://schemas.microsoft.com/office/drawing/2014/main" id="{7D60A0AB-12C3-40A1-9547-664759C4AEEF}"/>
                </a:ext>
              </a:extLst>
            </p:cNvPr>
            <p:cNvSpPr/>
            <p:nvPr/>
          </p:nvSpPr>
          <p:spPr>
            <a:xfrm>
              <a:off x="611944" y="22292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2" name="Oval 731">
              <a:extLst>
                <a:ext uri="{FF2B5EF4-FFF2-40B4-BE49-F238E27FC236}">
                  <a16:creationId xmlns:a16="http://schemas.microsoft.com/office/drawing/2014/main" id="{21EDCFB2-B284-4CEB-815B-1AA709B56E42}"/>
                </a:ext>
              </a:extLst>
            </p:cNvPr>
            <p:cNvSpPr/>
            <p:nvPr/>
          </p:nvSpPr>
          <p:spPr>
            <a:xfrm>
              <a:off x="718624" y="22292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3" name="Oval 732">
              <a:extLst>
                <a:ext uri="{FF2B5EF4-FFF2-40B4-BE49-F238E27FC236}">
                  <a16:creationId xmlns:a16="http://schemas.microsoft.com/office/drawing/2014/main" id="{6B44134E-450B-4CED-8148-06393BAD0E72}"/>
                </a:ext>
              </a:extLst>
            </p:cNvPr>
            <p:cNvSpPr/>
            <p:nvPr/>
          </p:nvSpPr>
          <p:spPr>
            <a:xfrm>
              <a:off x="825304" y="2224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4" name="Oval 733">
              <a:extLst>
                <a:ext uri="{FF2B5EF4-FFF2-40B4-BE49-F238E27FC236}">
                  <a16:creationId xmlns:a16="http://schemas.microsoft.com/office/drawing/2014/main" id="{712449A3-F414-40B8-85AA-D2E5848596B6}"/>
                </a:ext>
              </a:extLst>
            </p:cNvPr>
            <p:cNvSpPr/>
            <p:nvPr/>
          </p:nvSpPr>
          <p:spPr>
            <a:xfrm>
              <a:off x="937064" y="2224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5" name="Oval 734">
              <a:extLst>
                <a:ext uri="{FF2B5EF4-FFF2-40B4-BE49-F238E27FC236}">
                  <a16:creationId xmlns:a16="http://schemas.microsoft.com/office/drawing/2014/main" id="{17192E23-2B48-4BBA-B906-3E1930DEBAFF}"/>
                </a:ext>
              </a:extLst>
            </p:cNvPr>
            <p:cNvSpPr/>
            <p:nvPr/>
          </p:nvSpPr>
          <p:spPr>
            <a:xfrm>
              <a:off x="1043744" y="22292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6" name="Oval 735">
              <a:extLst>
                <a:ext uri="{FF2B5EF4-FFF2-40B4-BE49-F238E27FC236}">
                  <a16:creationId xmlns:a16="http://schemas.microsoft.com/office/drawing/2014/main" id="{40F1BB90-FFED-4FF5-9EA0-410D35E66B2C}"/>
                </a:ext>
              </a:extLst>
            </p:cNvPr>
            <p:cNvSpPr/>
            <p:nvPr/>
          </p:nvSpPr>
          <p:spPr>
            <a:xfrm>
              <a:off x="1155504" y="22292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7" name="Oval 736">
              <a:extLst>
                <a:ext uri="{FF2B5EF4-FFF2-40B4-BE49-F238E27FC236}">
                  <a16:creationId xmlns:a16="http://schemas.microsoft.com/office/drawing/2014/main" id="{3EF6F2F4-E615-47DA-9CBF-EF47FDF63A31}"/>
                </a:ext>
              </a:extLst>
            </p:cNvPr>
            <p:cNvSpPr/>
            <p:nvPr/>
          </p:nvSpPr>
          <p:spPr>
            <a:xfrm>
              <a:off x="1262184" y="2224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8" name="Oval 737">
              <a:extLst>
                <a:ext uri="{FF2B5EF4-FFF2-40B4-BE49-F238E27FC236}">
                  <a16:creationId xmlns:a16="http://schemas.microsoft.com/office/drawing/2014/main" id="{BBF47C57-9B97-434C-927B-05500F296C97}"/>
                </a:ext>
              </a:extLst>
            </p:cNvPr>
            <p:cNvSpPr/>
            <p:nvPr/>
          </p:nvSpPr>
          <p:spPr>
            <a:xfrm>
              <a:off x="1368864" y="2224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39" name="Oval 738">
              <a:extLst>
                <a:ext uri="{FF2B5EF4-FFF2-40B4-BE49-F238E27FC236}">
                  <a16:creationId xmlns:a16="http://schemas.microsoft.com/office/drawing/2014/main" id="{A6F5E728-C4BE-4522-8F78-B4F8EDB845E8}"/>
                </a:ext>
              </a:extLst>
            </p:cNvPr>
            <p:cNvSpPr/>
            <p:nvPr/>
          </p:nvSpPr>
          <p:spPr>
            <a:xfrm>
              <a:off x="1480624" y="22292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0" name="Oval 739">
              <a:extLst>
                <a:ext uri="{FF2B5EF4-FFF2-40B4-BE49-F238E27FC236}">
                  <a16:creationId xmlns:a16="http://schemas.microsoft.com/office/drawing/2014/main" id="{250462F4-69CC-4FE9-B1E2-C3ECDBB211C6}"/>
                </a:ext>
              </a:extLst>
            </p:cNvPr>
            <p:cNvSpPr/>
            <p:nvPr/>
          </p:nvSpPr>
          <p:spPr>
            <a:xfrm>
              <a:off x="73464" y="23308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1" name="Oval 740">
              <a:extLst>
                <a:ext uri="{FF2B5EF4-FFF2-40B4-BE49-F238E27FC236}">
                  <a16:creationId xmlns:a16="http://schemas.microsoft.com/office/drawing/2014/main" id="{B650DC0E-6EA9-4322-A5A7-9A50CF207E33}"/>
                </a:ext>
              </a:extLst>
            </p:cNvPr>
            <p:cNvSpPr/>
            <p:nvPr/>
          </p:nvSpPr>
          <p:spPr>
            <a:xfrm>
              <a:off x="180144" y="23359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2" name="Oval 741">
              <a:extLst>
                <a:ext uri="{FF2B5EF4-FFF2-40B4-BE49-F238E27FC236}">
                  <a16:creationId xmlns:a16="http://schemas.microsoft.com/office/drawing/2014/main" id="{E640DF7B-EF68-4F15-AF8F-852EF3141606}"/>
                </a:ext>
              </a:extLst>
            </p:cNvPr>
            <p:cNvSpPr/>
            <p:nvPr/>
          </p:nvSpPr>
          <p:spPr>
            <a:xfrm>
              <a:off x="291904" y="23359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3" name="Oval 742">
              <a:extLst>
                <a:ext uri="{FF2B5EF4-FFF2-40B4-BE49-F238E27FC236}">
                  <a16:creationId xmlns:a16="http://schemas.microsoft.com/office/drawing/2014/main" id="{CE519E8C-8364-4CBB-A946-000F89456B9D}"/>
                </a:ext>
              </a:extLst>
            </p:cNvPr>
            <p:cNvSpPr/>
            <p:nvPr/>
          </p:nvSpPr>
          <p:spPr>
            <a:xfrm>
              <a:off x="398584" y="23359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4" name="Oval 743">
              <a:extLst>
                <a:ext uri="{FF2B5EF4-FFF2-40B4-BE49-F238E27FC236}">
                  <a16:creationId xmlns:a16="http://schemas.microsoft.com/office/drawing/2014/main" id="{8B7D922D-6990-4BD7-88FA-9B458A4EB42D}"/>
                </a:ext>
              </a:extLst>
            </p:cNvPr>
            <p:cNvSpPr/>
            <p:nvPr/>
          </p:nvSpPr>
          <p:spPr>
            <a:xfrm>
              <a:off x="505264" y="23359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5" name="Oval 744">
              <a:extLst>
                <a:ext uri="{FF2B5EF4-FFF2-40B4-BE49-F238E27FC236}">
                  <a16:creationId xmlns:a16="http://schemas.microsoft.com/office/drawing/2014/main" id="{0B2425A9-55CE-4904-AC21-AEEF730316F9}"/>
                </a:ext>
              </a:extLst>
            </p:cNvPr>
            <p:cNvSpPr/>
            <p:nvPr/>
          </p:nvSpPr>
          <p:spPr>
            <a:xfrm>
              <a:off x="617024" y="23359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6" name="Oval 745">
              <a:extLst>
                <a:ext uri="{FF2B5EF4-FFF2-40B4-BE49-F238E27FC236}">
                  <a16:creationId xmlns:a16="http://schemas.microsoft.com/office/drawing/2014/main" id="{698597E6-B507-4FFB-8561-F9AB7EE920BC}"/>
                </a:ext>
              </a:extLst>
            </p:cNvPr>
            <p:cNvSpPr/>
            <p:nvPr/>
          </p:nvSpPr>
          <p:spPr>
            <a:xfrm>
              <a:off x="723704" y="23359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7" name="Oval 746">
              <a:extLst>
                <a:ext uri="{FF2B5EF4-FFF2-40B4-BE49-F238E27FC236}">
                  <a16:creationId xmlns:a16="http://schemas.microsoft.com/office/drawing/2014/main" id="{D4840C0A-F20B-4F6B-BDE7-463E0FC3AD7B}"/>
                </a:ext>
              </a:extLst>
            </p:cNvPr>
            <p:cNvSpPr/>
            <p:nvPr/>
          </p:nvSpPr>
          <p:spPr>
            <a:xfrm>
              <a:off x="825304" y="23359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8" name="Oval 747">
              <a:extLst>
                <a:ext uri="{FF2B5EF4-FFF2-40B4-BE49-F238E27FC236}">
                  <a16:creationId xmlns:a16="http://schemas.microsoft.com/office/drawing/2014/main" id="{7B1BC025-CE54-49D1-AEC4-319CD927FA89}"/>
                </a:ext>
              </a:extLst>
            </p:cNvPr>
            <p:cNvSpPr/>
            <p:nvPr/>
          </p:nvSpPr>
          <p:spPr>
            <a:xfrm>
              <a:off x="937064" y="23359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49" name="Oval 748">
              <a:extLst>
                <a:ext uri="{FF2B5EF4-FFF2-40B4-BE49-F238E27FC236}">
                  <a16:creationId xmlns:a16="http://schemas.microsoft.com/office/drawing/2014/main" id="{006FC665-CD4E-40C5-AED1-BA396E6E95E4}"/>
                </a:ext>
              </a:extLst>
            </p:cNvPr>
            <p:cNvSpPr/>
            <p:nvPr/>
          </p:nvSpPr>
          <p:spPr>
            <a:xfrm>
              <a:off x="1048824" y="23359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0" name="Oval 749">
              <a:extLst>
                <a:ext uri="{FF2B5EF4-FFF2-40B4-BE49-F238E27FC236}">
                  <a16:creationId xmlns:a16="http://schemas.microsoft.com/office/drawing/2014/main" id="{3935CD4D-B71B-481C-B290-573F34420376}"/>
                </a:ext>
              </a:extLst>
            </p:cNvPr>
            <p:cNvSpPr/>
            <p:nvPr/>
          </p:nvSpPr>
          <p:spPr>
            <a:xfrm>
              <a:off x="1155504" y="23359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1" name="Oval 750">
              <a:extLst>
                <a:ext uri="{FF2B5EF4-FFF2-40B4-BE49-F238E27FC236}">
                  <a16:creationId xmlns:a16="http://schemas.microsoft.com/office/drawing/2014/main" id="{2665313A-DFEE-41F2-B8B5-E9B1A238E4A0}"/>
                </a:ext>
              </a:extLst>
            </p:cNvPr>
            <p:cNvSpPr/>
            <p:nvPr/>
          </p:nvSpPr>
          <p:spPr>
            <a:xfrm>
              <a:off x="1262184" y="23308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2" name="Oval 751">
              <a:extLst>
                <a:ext uri="{FF2B5EF4-FFF2-40B4-BE49-F238E27FC236}">
                  <a16:creationId xmlns:a16="http://schemas.microsoft.com/office/drawing/2014/main" id="{E02A853E-9E62-49B4-85BE-866F95672815}"/>
                </a:ext>
              </a:extLst>
            </p:cNvPr>
            <p:cNvSpPr/>
            <p:nvPr/>
          </p:nvSpPr>
          <p:spPr>
            <a:xfrm>
              <a:off x="1368864" y="23359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3" name="Oval 752">
              <a:extLst>
                <a:ext uri="{FF2B5EF4-FFF2-40B4-BE49-F238E27FC236}">
                  <a16:creationId xmlns:a16="http://schemas.microsoft.com/office/drawing/2014/main" id="{9120EA26-014B-4192-936D-3FE88692A505}"/>
                </a:ext>
              </a:extLst>
            </p:cNvPr>
            <p:cNvSpPr/>
            <p:nvPr/>
          </p:nvSpPr>
          <p:spPr>
            <a:xfrm>
              <a:off x="1480624" y="23308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4" name="Oval 753">
              <a:extLst>
                <a:ext uri="{FF2B5EF4-FFF2-40B4-BE49-F238E27FC236}">
                  <a16:creationId xmlns:a16="http://schemas.microsoft.com/office/drawing/2014/main" id="{26C16045-EA8E-4F7C-8D81-B3E18CA9BBC5}"/>
                </a:ext>
              </a:extLst>
            </p:cNvPr>
            <p:cNvSpPr/>
            <p:nvPr/>
          </p:nvSpPr>
          <p:spPr>
            <a:xfrm>
              <a:off x="1587304" y="23359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5" name="Oval 754">
              <a:extLst>
                <a:ext uri="{FF2B5EF4-FFF2-40B4-BE49-F238E27FC236}">
                  <a16:creationId xmlns:a16="http://schemas.microsoft.com/office/drawing/2014/main" id="{9E5005CB-9FD0-4376-9661-E3F3BEEE0C96}"/>
                </a:ext>
              </a:extLst>
            </p:cNvPr>
            <p:cNvSpPr/>
            <p:nvPr/>
          </p:nvSpPr>
          <p:spPr>
            <a:xfrm>
              <a:off x="1693984" y="23359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6" name="Oval 755">
              <a:extLst>
                <a:ext uri="{FF2B5EF4-FFF2-40B4-BE49-F238E27FC236}">
                  <a16:creationId xmlns:a16="http://schemas.microsoft.com/office/drawing/2014/main" id="{B9B9C9CD-2D43-4405-B320-4F34AF18D6EE}"/>
                </a:ext>
              </a:extLst>
            </p:cNvPr>
            <p:cNvSpPr/>
            <p:nvPr/>
          </p:nvSpPr>
          <p:spPr>
            <a:xfrm>
              <a:off x="73464" y="24426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7" name="Oval 756">
              <a:extLst>
                <a:ext uri="{FF2B5EF4-FFF2-40B4-BE49-F238E27FC236}">
                  <a16:creationId xmlns:a16="http://schemas.microsoft.com/office/drawing/2014/main" id="{8D09857A-915B-459E-84C6-FC739624AB29}"/>
                </a:ext>
              </a:extLst>
            </p:cNvPr>
            <p:cNvSpPr/>
            <p:nvPr/>
          </p:nvSpPr>
          <p:spPr>
            <a:xfrm>
              <a:off x="180144" y="24477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8" name="Oval 757">
              <a:extLst>
                <a:ext uri="{FF2B5EF4-FFF2-40B4-BE49-F238E27FC236}">
                  <a16:creationId xmlns:a16="http://schemas.microsoft.com/office/drawing/2014/main" id="{A553F32D-D229-4503-910F-72F02F0BB176}"/>
                </a:ext>
              </a:extLst>
            </p:cNvPr>
            <p:cNvSpPr/>
            <p:nvPr/>
          </p:nvSpPr>
          <p:spPr>
            <a:xfrm>
              <a:off x="291904" y="24477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59" name="Oval 758">
              <a:extLst>
                <a:ext uri="{FF2B5EF4-FFF2-40B4-BE49-F238E27FC236}">
                  <a16:creationId xmlns:a16="http://schemas.microsoft.com/office/drawing/2014/main" id="{F8B7FB5B-B0A8-4917-8FCF-8E3510FC7180}"/>
                </a:ext>
              </a:extLst>
            </p:cNvPr>
            <p:cNvSpPr/>
            <p:nvPr/>
          </p:nvSpPr>
          <p:spPr>
            <a:xfrm>
              <a:off x="398584" y="24477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0" name="Oval 759">
              <a:extLst>
                <a:ext uri="{FF2B5EF4-FFF2-40B4-BE49-F238E27FC236}">
                  <a16:creationId xmlns:a16="http://schemas.microsoft.com/office/drawing/2014/main" id="{6C2F14C2-B300-43C5-8413-675E5AD9A840}"/>
                </a:ext>
              </a:extLst>
            </p:cNvPr>
            <p:cNvSpPr/>
            <p:nvPr/>
          </p:nvSpPr>
          <p:spPr>
            <a:xfrm>
              <a:off x="505264" y="24477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1" name="Oval 760">
              <a:extLst>
                <a:ext uri="{FF2B5EF4-FFF2-40B4-BE49-F238E27FC236}">
                  <a16:creationId xmlns:a16="http://schemas.microsoft.com/office/drawing/2014/main" id="{4388AC00-AB36-45EF-B33E-1E69DFA2EC78}"/>
                </a:ext>
              </a:extLst>
            </p:cNvPr>
            <p:cNvSpPr/>
            <p:nvPr/>
          </p:nvSpPr>
          <p:spPr>
            <a:xfrm>
              <a:off x="617024" y="24477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2" name="Oval 761">
              <a:extLst>
                <a:ext uri="{FF2B5EF4-FFF2-40B4-BE49-F238E27FC236}">
                  <a16:creationId xmlns:a16="http://schemas.microsoft.com/office/drawing/2014/main" id="{02A2F22B-63A2-4F13-AFFA-D0C5CC4D341E}"/>
                </a:ext>
              </a:extLst>
            </p:cNvPr>
            <p:cNvSpPr/>
            <p:nvPr/>
          </p:nvSpPr>
          <p:spPr>
            <a:xfrm>
              <a:off x="723704" y="24477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3" name="Oval 762">
              <a:extLst>
                <a:ext uri="{FF2B5EF4-FFF2-40B4-BE49-F238E27FC236}">
                  <a16:creationId xmlns:a16="http://schemas.microsoft.com/office/drawing/2014/main" id="{EA7D3489-E9FB-43C9-8428-74E6E23EE6DA}"/>
                </a:ext>
              </a:extLst>
            </p:cNvPr>
            <p:cNvSpPr/>
            <p:nvPr/>
          </p:nvSpPr>
          <p:spPr>
            <a:xfrm>
              <a:off x="825304" y="24477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4" name="Oval 763">
              <a:extLst>
                <a:ext uri="{FF2B5EF4-FFF2-40B4-BE49-F238E27FC236}">
                  <a16:creationId xmlns:a16="http://schemas.microsoft.com/office/drawing/2014/main" id="{6534C6C6-32AA-436E-A3AD-843235B2E28A}"/>
                </a:ext>
              </a:extLst>
            </p:cNvPr>
            <p:cNvSpPr/>
            <p:nvPr/>
          </p:nvSpPr>
          <p:spPr>
            <a:xfrm>
              <a:off x="937064" y="24477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5" name="Oval 764">
              <a:extLst>
                <a:ext uri="{FF2B5EF4-FFF2-40B4-BE49-F238E27FC236}">
                  <a16:creationId xmlns:a16="http://schemas.microsoft.com/office/drawing/2014/main" id="{2FA66547-EA49-435F-A91E-5DF043E28925}"/>
                </a:ext>
              </a:extLst>
            </p:cNvPr>
            <p:cNvSpPr/>
            <p:nvPr/>
          </p:nvSpPr>
          <p:spPr>
            <a:xfrm>
              <a:off x="1048824" y="24477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6" name="Oval 765">
              <a:extLst>
                <a:ext uri="{FF2B5EF4-FFF2-40B4-BE49-F238E27FC236}">
                  <a16:creationId xmlns:a16="http://schemas.microsoft.com/office/drawing/2014/main" id="{F96C6B43-1C7B-49E5-92E3-25BC4A3EC048}"/>
                </a:ext>
              </a:extLst>
            </p:cNvPr>
            <p:cNvSpPr/>
            <p:nvPr/>
          </p:nvSpPr>
          <p:spPr>
            <a:xfrm>
              <a:off x="1155504" y="24477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7" name="Oval 766">
              <a:extLst>
                <a:ext uri="{FF2B5EF4-FFF2-40B4-BE49-F238E27FC236}">
                  <a16:creationId xmlns:a16="http://schemas.microsoft.com/office/drawing/2014/main" id="{DC5B5850-7FD8-4757-A819-48362166FACD}"/>
                </a:ext>
              </a:extLst>
            </p:cNvPr>
            <p:cNvSpPr/>
            <p:nvPr/>
          </p:nvSpPr>
          <p:spPr>
            <a:xfrm>
              <a:off x="1262184" y="24426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8" name="Oval 767">
              <a:extLst>
                <a:ext uri="{FF2B5EF4-FFF2-40B4-BE49-F238E27FC236}">
                  <a16:creationId xmlns:a16="http://schemas.microsoft.com/office/drawing/2014/main" id="{7097D011-8574-4E88-B42D-1029C4F39187}"/>
                </a:ext>
              </a:extLst>
            </p:cNvPr>
            <p:cNvSpPr/>
            <p:nvPr/>
          </p:nvSpPr>
          <p:spPr>
            <a:xfrm>
              <a:off x="1368864" y="24477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9" name="Oval 768">
              <a:extLst>
                <a:ext uri="{FF2B5EF4-FFF2-40B4-BE49-F238E27FC236}">
                  <a16:creationId xmlns:a16="http://schemas.microsoft.com/office/drawing/2014/main" id="{E6856D84-B0C0-41E5-8D95-8E5AFE3F1AEE}"/>
                </a:ext>
              </a:extLst>
            </p:cNvPr>
            <p:cNvSpPr/>
            <p:nvPr/>
          </p:nvSpPr>
          <p:spPr>
            <a:xfrm>
              <a:off x="1480624" y="24426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0" name="Oval 769">
              <a:extLst>
                <a:ext uri="{FF2B5EF4-FFF2-40B4-BE49-F238E27FC236}">
                  <a16:creationId xmlns:a16="http://schemas.microsoft.com/office/drawing/2014/main" id="{DF3B65C2-55A0-48CB-ADD5-27FDD9F08C15}"/>
                </a:ext>
              </a:extLst>
            </p:cNvPr>
            <p:cNvSpPr/>
            <p:nvPr/>
          </p:nvSpPr>
          <p:spPr>
            <a:xfrm>
              <a:off x="1587304" y="24477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1" name="Oval 770">
              <a:extLst>
                <a:ext uri="{FF2B5EF4-FFF2-40B4-BE49-F238E27FC236}">
                  <a16:creationId xmlns:a16="http://schemas.microsoft.com/office/drawing/2014/main" id="{0E6A8876-A452-4394-AC39-42DC6DFDE449}"/>
                </a:ext>
              </a:extLst>
            </p:cNvPr>
            <p:cNvSpPr/>
            <p:nvPr/>
          </p:nvSpPr>
          <p:spPr>
            <a:xfrm>
              <a:off x="1693984" y="24477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2" name="Oval 771">
              <a:extLst>
                <a:ext uri="{FF2B5EF4-FFF2-40B4-BE49-F238E27FC236}">
                  <a16:creationId xmlns:a16="http://schemas.microsoft.com/office/drawing/2014/main" id="{09616B12-03A3-4067-BBCD-38CC17FA8340}"/>
                </a:ext>
              </a:extLst>
            </p:cNvPr>
            <p:cNvSpPr/>
            <p:nvPr/>
          </p:nvSpPr>
          <p:spPr>
            <a:xfrm>
              <a:off x="73464" y="25493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3" name="Oval 772">
              <a:extLst>
                <a:ext uri="{FF2B5EF4-FFF2-40B4-BE49-F238E27FC236}">
                  <a16:creationId xmlns:a16="http://schemas.microsoft.com/office/drawing/2014/main" id="{A1D657B7-6A0A-4D3F-9CE6-6E155DA047E6}"/>
                </a:ext>
              </a:extLst>
            </p:cNvPr>
            <p:cNvSpPr/>
            <p:nvPr/>
          </p:nvSpPr>
          <p:spPr>
            <a:xfrm>
              <a:off x="180144" y="2554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4" name="Oval 773">
              <a:extLst>
                <a:ext uri="{FF2B5EF4-FFF2-40B4-BE49-F238E27FC236}">
                  <a16:creationId xmlns:a16="http://schemas.microsoft.com/office/drawing/2014/main" id="{399998DB-9EE4-431F-B733-1CB31B2D40C0}"/>
                </a:ext>
              </a:extLst>
            </p:cNvPr>
            <p:cNvSpPr/>
            <p:nvPr/>
          </p:nvSpPr>
          <p:spPr>
            <a:xfrm>
              <a:off x="291904" y="2554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5" name="Oval 774">
              <a:extLst>
                <a:ext uri="{FF2B5EF4-FFF2-40B4-BE49-F238E27FC236}">
                  <a16:creationId xmlns:a16="http://schemas.microsoft.com/office/drawing/2014/main" id="{6207B43E-E475-444D-80B5-047AC2944296}"/>
                </a:ext>
              </a:extLst>
            </p:cNvPr>
            <p:cNvSpPr/>
            <p:nvPr/>
          </p:nvSpPr>
          <p:spPr>
            <a:xfrm>
              <a:off x="398584" y="2554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6" name="Oval 775">
              <a:extLst>
                <a:ext uri="{FF2B5EF4-FFF2-40B4-BE49-F238E27FC236}">
                  <a16:creationId xmlns:a16="http://schemas.microsoft.com/office/drawing/2014/main" id="{2E55C1A3-0DD2-4BF8-97D0-81A6BAB4C734}"/>
                </a:ext>
              </a:extLst>
            </p:cNvPr>
            <p:cNvSpPr/>
            <p:nvPr/>
          </p:nvSpPr>
          <p:spPr>
            <a:xfrm>
              <a:off x="505264" y="2554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7" name="Oval 776">
              <a:extLst>
                <a:ext uri="{FF2B5EF4-FFF2-40B4-BE49-F238E27FC236}">
                  <a16:creationId xmlns:a16="http://schemas.microsoft.com/office/drawing/2014/main" id="{61F22386-EB00-4A79-810D-3ED21280DDAD}"/>
                </a:ext>
              </a:extLst>
            </p:cNvPr>
            <p:cNvSpPr/>
            <p:nvPr/>
          </p:nvSpPr>
          <p:spPr>
            <a:xfrm>
              <a:off x="617024" y="2554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8" name="Oval 777">
              <a:extLst>
                <a:ext uri="{FF2B5EF4-FFF2-40B4-BE49-F238E27FC236}">
                  <a16:creationId xmlns:a16="http://schemas.microsoft.com/office/drawing/2014/main" id="{984078F4-7B94-487E-B2DC-20D1D0E3149F}"/>
                </a:ext>
              </a:extLst>
            </p:cNvPr>
            <p:cNvSpPr/>
            <p:nvPr/>
          </p:nvSpPr>
          <p:spPr>
            <a:xfrm>
              <a:off x="723704" y="2554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79" name="Oval 778">
              <a:extLst>
                <a:ext uri="{FF2B5EF4-FFF2-40B4-BE49-F238E27FC236}">
                  <a16:creationId xmlns:a16="http://schemas.microsoft.com/office/drawing/2014/main" id="{1FDEB4D4-BC97-481D-9FC0-A9D417789579}"/>
                </a:ext>
              </a:extLst>
            </p:cNvPr>
            <p:cNvSpPr/>
            <p:nvPr/>
          </p:nvSpPr>
          <p:spPr>
            <a:xfrm>
              <a:off x="825304" y="2554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0" name="Oval 779">
              <a:extLst>
                <a:ext uri="{FF2B5EF4-FFF2-40B4-BE49-F238E27FC236}">
                  <a16:creationId xmlns:a16="http://schemas.microsoft.com/office/drawing/2014/main" id="{672034B5-33CE-4755-9AD2-7B7AF39B580E}"/>
                </a:ext>
              </a:extLst>
            </p:cNvPr>
            <p:cNvSpPr/>
            <p:nvPr/>
          </p:nvSpPr>
          <p:spPr>
            <a:xfrm>
              <a:off x="937064" y="2554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1" name="Oval 780">
              <a:extLst>
                <a:ext uri="{FF2B5EF4-FFF2-40B4-BE49-F238E27FC236}">
                  <a16:creationId xmlns:a16="http://schemas.microsoft.com/office/drawing/2014/main" id="{064ABE2A-1B66-4F65-8084-9A1F2FE6949D}"/>
                </a:ext>
              </a:extLst>
            </p:cNvPr>
            <p:cNvSpPr/>
            <p:nvPr/>
          </p:nvSpPr>
          <p:spPr>
            <a:xfrm>
              <a:off x="1048824" y="2554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2" name="Oval 781">
              <a:extLst>
                <a:ext uri="{FF2B5EF4-FFF2-40B4-BE49-F238E27FC236}">
                  <a16:creationId xmlns:a16="http://schemas.microsoft.com/office/drawing/2014/main" id="{3B7BAF2E-61E1-40C9-AE70-89B2007A02F1}"/>
                </a:ext>
              </a:extLst>
            </p:cNvPr>
            <p:cNvSpPr/>
            <p:nvPr/>
          </p:nvSpPr>
          <p:spPr>
            <a:xfrm>
              <a:off x="1155504" y="2554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3" name="Oval 782">
              <a:extLst>
                <a:ext uri="{FF2B5EF4-FFF2-40B4-BE49-F238E27FC236}">
                  <a16:creationId xmlns:a16="http://schemas.microsoft.com/office/drawing/2014/main" id="{8995DD4E-0951-425D-BFD8-E38767B7847F}"/>
                </a:ext>
              </a:extLst>
            </p:cNvPr>
            <p:cNvSpPr/>
            <p:nvPr/>
          </p:nvSpPr>
          <p:spPr>
            <a:xfrm>
              <a:off x="1262184" y="25493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4" name="Oval 783">
              <a:extLst>
                <a:ext uri="{FF2B5EF4-FFF2-40B4-BE49-F238E27FC236}">
                  <a16:creationId xmlns:a16="http://schemas.microsoft.com/office/drawing/2014/main" id="{796B979E-530C-447C-ABD8-123D10EACFF4}"/>
                </a:ext>
              </a:extLst>
            </p:cNvPr>
            <p:cNvSpPr/>
            <p:nvPr/>
          </p:nvSpPr>
          <p:spPr>
            <a:xfrm>
              <a:off x="1368864" y="2554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5" name="Oval 784">
              <a:extLst>
                <a:ext uri="{FF2B5EF4-FFF2-40B4-BE49-F238E27FC236}">
                  <a16:creationId xmlns:a16="http://schemas.microsoft.com/office/drawing/2014/main" id="{621B21EE-27AB-44ED-B058-02CF08F0AB21}"/>
                </a:ext>
              </a:extLst>
            </p:cNvPr>
            <p:cNvSpPr/>
            <p:nvPr/>
          </p:nvSpPr>
          <p:spPr>
            <a:xfrm>
              <a:off x="1480624" y="25493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6" name="Oval 785">
              <a:extLst>
                <a:ext uri="{FF2B5EF4-FFF2-40B4-BE49-F238E27FC236}">
                  <a16:creationId xmlns:a16="http://schemas.microsoft.com/office/drawing/2014/main" id="{78171CA5-12B5-4933-857C-637FE36A864E}"/>
                </a:ext>
              </a:extLst>
            </p:cNvPr>
            <p:cNvSpPr/>
            <p:nvPr/>
          </p:nvSpPr>
          <p:spPr>
            <a:xfrm>
              <a:off x="1587304" y="2554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7" name="Oval 786">
              <a:extLst>
                <a:ext uri="{FF2B5EF4-FFF2-40B4-BE49-F238E27FC236}">
                  <a16:creationId xmlns:a16="http://schemas.microsoft.com/office/drawing/2014/main" id="{E3D691B6-AB1C-4D1D-AF75-FEC8ED79BE29}"/>
                </a:ext>
              </a:extLst>
            </p:cNvPr>
            <p:cNvSpPr/>
            <p:nvPr/>
          </p:nvSpPr>
          <p:spPr>
            <a:xfrm>
              <a:off x="1693984" y="25543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8" name="Oval 787">
              <a:extLst>
                <a:ext uri="{FF2B5EF4-FFF2-40B4-BE49-F238E27FC236}">
                  <a16:creationId xmlns:a16="http://schemas.microsoft.com/office/drawing/2014/main" id="{1F74BE00-A16C-42F1-AFF5-1F73DD9F9A6F}"/>
                </a:ext>
              </a:extLst>
            </p:cNvPr>
            <p:cNvSpPr/>
            <p:nvPr/>
          </p:nvSpPr>
          <p:spPr>
            <a:xfrm>
              <a:off x="73464" y="26610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89" name="Oval 788">
              <a:extLst>
                <a:ext uri="{FF2B5EF4-FFF2-40B4-BE49-F238E27FC236}">
                  <a16:creationId xmlns:a16="http://schemas.microsoft.com/office/drawing/2014/main" id="{C3B19483-A3CC-4AE0-89CF-BBF5B7D59319}"/>
                </a:ext>
              </a:extLst>
            </p:cNvPr>
            <p:cNvSpPr/>
            <p:nvPr/>
          </p:nvSpPr>
          <p:spPr>
            <a:xfrm>
              <a:off x="180144" y="2666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0" name="Oval 789">
              <a:extLst>
                <a:ext uri="{FF2B5EF4-FFF2-40B4-BE49-F238E27FC236}">
                  <a16:creationId xmlns:a16="http://schemas.microsoft.com/office/drawing/2014/main" id="{33AF861E-19FD-45A3-89CF-3408961B9C1E}"/>
                </a:ext>
              </a:extLst>
            </p:cNvPr>
            <p:cNvSpPr/>
            <p:nvPr/>
          </p:nvSpPr>
          <p:spPr>
            <a:xfrm>
              <a:off x="291904" y="2666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1" name="Oval 790">
              <a:extLst>
                <a:ext uri="{FF2B5EF4-FFF2-40B4-BE49-F238E27FC236}">
                  <a16:creationId xmlns:a16="http://schemas.microsoft.com/office/drawing/2014/main" id="{E4403AA7-5A86-4686-8A71-DA9AC7870D08}"/>
                </a:ext>
              </a:extLst>
            </p:cNvPr>
            <p:cNvSpPr/>
            <p:nvPr/>
          </p:nvSpPr>
          <p:spPr>
            <a:xfrm>
              <a:off x="398584" y="2666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2" name="Oval 791">
              <a:extLst>
                <a:ext uri="{FF2B5EF4-FFF2-40B4-BE49-F238E27FC236}">
                  <a16:creationId xmlns:a16="http://schemas.microsoft.com/office/drawing/2014/main" id="{27720C8B-923D-48FF-9125-88B253DC61A9}"/>
                </a:ext>
              </a:extLst>
            </p:cNvPr>
            <p:cNvSpPr/>
            <p:nvPr/>
          </p:nvSpPr>
          <p:spPr>
            <a:xfrm>
              <a:off x="505264" y="2666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3" name="Oval 792">
              <a:extLst>
                <a:ext uri="{FF2B5EF4-FFF2-40B4-BE49-F238E27FC236}">
                  <a16:creationId xmlns:a16="http://schemas.microsoft.com/office/drawing/2014/main" id="{6BCFA489-FF27-45ED-80E0-2804000C2C26}"/>
                </a:ext>
              </a:extLst>
            </p:cNvPr>
            <p:cNvSpPr/>
            <p:nvPr/>
          </p:nvSpPr>
          <p:spPr>
            <a:xfrm>
              <a:off x="617024" y="2666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4" name="Oval 793">
              <a:extLst>
                <a:ext uri="{FF2B5EF4-FFF2-40B4-BE49-F238E27FC236}">
                  <a16:creationId xmlns:a16="http://schemas.microsoft.com/office/drawing/2014/main" id="{7DE404D6-877E-4E02-B678-F32D7834A1C7}"/>
                </a:ext>
              </a:extLst>
            </p:cNvPr>
            <p:cNvSpPr/>
            <p:nvPr/>
          </p:nvSpPr>
          <p:spPr>
            <a:xfrm>
              <a:off x="723704" y="2666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5" name="Oval 794">
              <a:extLst>
                <a:ext uri="{FF2B5EF4-FFF2-40B4-BE49-F238E27FC236}">
                  <a16:creationId xmlns:a16="http://schemas.microsoft.com/office/drawing/2014/main" id="{60D6706B-AF9F-487B-9E76-9B52F1E27E53}"/>
                </a:ext>
              </a:extLst>
            </p:cNvPr>
            <p:cNvSpPr/>
            <p:nvPr/>
          </p:nvSpPr>
          <p:spPr>
            <a:xfrm>
              <a:off x="825304" y="2666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6" name="Oval 795">
              <a:extLst>
                <a:ext uri="{FF2B5EF4-FFF2-40B4-BE49-F238E27FC236}">
                  <a16:creationId xmlns:a16="http://schemas.microsoft.com/office/drawing/2014/main" id="{E569CBAE-8F6D-42AE-B2C5-17047D772127}"/>
                </a:ext>
              </a:extLst>
            </p:cNvPr>
            <p:cNvSpPr/>
            <p:nvPr/>
          </p:nvSpPr>
          <p:spPr>
            <a:xfrm>
              <a:off x="937064" y="2666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7" name="Oval 796">
              <a:extLst>
                <a:ext uri="{FF2B5EF4-FFF2-40B4-BE49-F238E27FC236}">
                  <a16:creationId xmlns:a16="http://schemas.microsoft.com/office/drawing/2014/main" id="{95E79B47-8435-418E-BA83-B37244F1FC31}"/>
                </a:ext>
              </a:extLst>
            </p:cNvPr>
            <p:cNvSpPr/>
            <p:nvPr/>
          </p:nvSpPr>
          <p:spPr>
            <a:xfrm>
              <a:off x="1048824" y="2666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8" name="Oval 797">
              <a:extLst>
                <a:ext uri="{FF2B5EF4-FFF2-40B4-BE49-F238E27FC236}">
                  <a16:creationId xmlns:a16="http://schemas.microsoft.com/office/drawing/2014/main" id="{D612C07A-144F-4944-AEC5-3488CF5EBAB5}"/>
                </a:ext>
              </a:extLst>
            </p:cNvPr>
            <p:cNvSpPr/>
            <p:nvPr/>
          </p:nvSpPr>
          <p:spPr>
            <a:xfrm>
              <a:off x="1155504" y="2666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99" name="Oval 798">
              <a:extLst>
                <a:ext uri="{FF2B5EF4-FFF2-40B4-BE49-F238E27FC236}">
                  <a16:creationId xmlns:a16="http://schemas.microsoft.com/office/drawing/2014/main" id="{9397FFAA-59C6-4A0D-95FF-9F4D62250B1D}"/>
                </a:ext>
              </a:extLst>
            </p:cNvPr>
            <p:cNvSpPr/>
            <p:nvPr/>
          </p:nvSpPr>
          <p:spPr>
            <a:xfrm>
              <a:off x="1262184" y="26610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0" name="Oval 799">
              <a:extLst>
                <a:ext uri="{FF2B5EF4-FFF2-40B4-BE49-F238E27FC236}">
                  <a16:creationId xmlns:a16="http://schemas.microsoft.com/office/drawing/2014/main" id="{813BD89E-172C-438B-92A3-9FD9118D5569}"/>
                </a:ext>
              </a:extLst>
            </p:cNvPr>
            <p:cNvSpPr/>
            <p:nvPr/>
          </p:nvSpPr>
          <p:spPr>
            <a:xfrm>
              <a:off x="1368864" y="2666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1" name="Oval 800">
              <a:extLst>
                <a:ext uri="{FF2B5EF4-FFF2-40B4-BE49-F238E27FC236}">
                  <a16:creationId xmlns:a16="http://schemas.microsoft.com/office/drawing/2014/main" id="{AF5B93EB-E43F-4C48-97DE-3126E71E8959}"/>
                </a:ext>
              </a:extLst>
            </p:cNvPr>
            <p:cNvSpPr/>
            <p:nvPr/>
          </p:nvSpPr>
          <p:spPr>
            <a:xfrm>
              <a:off x="1480624" y="26610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2" name="Oval 801">
              <a:extLst>
                <a:ext uri="{FF2B5EF4-FFF2-40B4-BE49-F238E27FC236}">
                  <a16:creationId xmlns:a16="http://schemas.microsoft.com/office/drawing/2014/main" id="{63F7F8D4-1105-4E29-ACA3-8BCA4DA8CC71}"/>
                </a:ext>
              </a:extLst>
            </p:cNvPr>
            <p:cNvSpPr/>
            <p:nvPr/>
          </p:nvSpPr>
          <p:spPr>
            <a:xfrm>
              <a:off x="1587304" y="2666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3" name="Oval 802">
              <a:extLst>
                <a:ext uri="{FF2B5EF4-FFF2-40B4-BE49-F238E27FC236}">
                  <a16:creationId xmlns:a16="http://schemas.microsoft.com/office/drawing/2014/main" id="{13AFDAF9-5D68-4CF2-8D8B-C645FE58C268}"/>
                </a:ext>
              </a:extLst>
            </p:cNvPr>
            <p:cNvSpPr/>
            <p:nvPr/>
          </p:nvSpPr>
          <p:spPr>
            <a:xfrm>
              <a:off x="1693984" y="26661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4" name="Oval 803">
              <a:extLst>
                <a:ext uri="{FF2B5EF4-FFF2-40B4-BE49-F238E27FC236}">
                  <a16:creationId xmlns:a16="http://schemas.microsoft.com/office/drawing/2014/main" id="{05A24F01-49DA-4833-AD0A-8572D19501C6}"/>
                </a:ext>
              </a:extLst>
            </p:cNvPr>
            <p:cNvSpPr/>
            <p:nvPr/>
          </p:nvSpPr>
          <p:spPr>
            <a:xfrm>
              <a:off x="73464" y="27677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5" name="Oval 804">
              <a:extLst>
                <a:ext uri="{FF2B5EF4-FFF2-40B4-BE49-F238E27FC236}">
                  <a16:creationId xmlns:a16="http://schemas.microsoft.com/office/drawing/2014/main" id="{9E9258C1-A9F9-42D9-859C-C9F7E07B9EF1}"/>
                </a:ext>
              </a:extLst>
            </p:cNvPr>
            <p:cNvSpPr/>
            <p:nvPr/>
          </p:nvSpPr>
          <p:spPr>
            <a:xfrm>
              <a:off x="180144" y="27728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6" name="Oval 805">
              <a:extLst>
                <a:ext uri="{FF2B5EF4-FFF2-40B4-BE49-F238E27FC236}">
                  <a16:creationId xmlns:a16="http://schemas.microsoft.com/office/drawing/2014/main" id="{A4FD864D-78C8-49BA-B78B-48C9EAACBA67}"/>
                </a:ext>
              </a:extLst>
            </p:cNvPr>
            <p:cNvSpPr/>
            <p:nvPr/>
          </p:nvSpPr>
          <p:spPr>
            <a:xfrm>
              <a:off x="291904" y="27728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7" name="Oval 806">
              <a:extLst>
                <a:ext uri="{FF2B5EF4-FFF2-40B4-BE49-F238E27FC236}">
                  <a16:creationId xmlns:a16="http://schemas.microsoft.com/office/drawing/2014/main" id="{397593C3-4E7D-4C41-88D2-DC582574C583}"/>
                </a:ext>
              </a:extLst>
            </p:cNvPr>
            <p:cNvSpPr/>
            <p:nvPr/>
          </p:nvSpPr>
          <p:spPr>
            <a:xfrm>
              <a:off x="398584" y="27728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8" name="Oval 807">
              <a:extLst>
                <a:ext uri="{FF2B5EF4-FFF2-40B4-BE49-F238E27FC236}">
                  <a16:creationId xmlns:a16="http://schemas.microsoft.com/office/drawing/2014/main" id="{752F7107-F945-4137-8304-8F50EAA93CF6}"/>
                </a:ext>
              </a:extLst>
            </p:cNvPr>
            <p:cNvSpPr/>
            <p:nvPr/>
          </p:nvSpPr>
          <p:spPr>
            <a:xfrm>
              <a:off x="505264" y="27728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09" name="Oval 808">
              <a:extLst>
                <a:ext uri="{FF2B5EF4-FFF2-40B4-BE49-F238E27FC236}">
                  <a16:creationId xmlns:a16="http://schemas.microsoft.com/office/drawing/2014/main" id="{844E08FD-3B62-467E-ADF5-D8CA52EDAC3B}"/>
                </a:ext>
              </a:extLst>
            </p:cNvPr>
            <p:cNvSpPr/>
            <p:nvPr/>
          </p:nvSpPr>
          <p:spPr>
            <a:xfrm>
              <a:off x="617024" y="27728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0" name="Oval 809">
              <a:extLst>
                <a:ext uri="{FF2B5EF4-FFF2-40B4-BE49-F238E27FC236}">
                  <a16:creationId xmlns:a16="http://schemas.microsoft.com/office/drawing/2014/main" id="{D7A7ACB3-016B-4F0E-ACB7-BE7401C0BD90}"/>
                </a:ext>
              </a:extLst>
            </p:cNvPr>
            <p:cNvSpPr/>
            <p:nvPr/>
          </p:nvSpPr>
          <p:spPr>
            <a:xfrm>
              <a:off x="723704" y="27728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1" name="Oval 810">
              <a:extLst>
                <a:ext uri="{FF2B5EF4-FFF2-40B4-BE49-F238E27FC236}">
                  <a16:creationId xmlns:a16="http://schemas.microsoft.com/office/drawing/2014/main" id="{71369AE2-9AA8-4DFF-B9F7-64B4BB55F8CC}"/>
                </a:ext>
              </a:extLst>
            </p:cNvPr>
            <p:cNvSpPr/>
            <p:nvPr/>
          </p:nvSpPr>
          <p:spPr>
            <a:xfrm>
              <a:off x="825304" y="27728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2" name="Oval 811">
              <a:extLst>
                <a:ext uri="{FF2B5EF4-FFF2-40B4-BE49-F238E27FC236}">
                  <a16:creationId xmlns:a16="http://schemas.microsoft.com/office/drawing/2014/main" id="{8BBD0402-94C4-4A62-B6D7-FE37B692DF19}"/>
                </a:ext>
              </a:extLst>
            </p:cNvPr>
            <p:cNvSpPr/>
            <p:nvPr/>
          </p:nvSpPr>
          <p:spPr>
            <a:xfrm>
              <a:off x="937064" y="27728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3" name="Oval 812">
              <a:extLst>
                <a:ext uri="{FF2B5EF4-FFF2-40B4-BE49-F238E27FC236}">
                  <a16:creationId xmlns:a16="http://schemas.microsoft.com/office/drawing/2014/main" id="{C54EB86F-3792-4E1B-A9A1-AE94E377FBE7}"/>
                </a:ext>
              </a:extLst>
            </p:cNvPr>
            <p:cNvSpPr/>
            <p:nvPr/>
          </p:nvSpPr>
          <p:spPr>
            <a:xfrm>
              <a:off x="1048824" y="27728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4" name="Oval 813">
              <a:extLst>
                <a:ext uri="{FF2B5EF4-FFF2-40B4-BE49-F238E27FC236}">
                  <a16:creationId xmlns:a16="http://schemas.microsoft.com/office/drawing/2014/main" id="{5E884382-C517-4154-A50C-27083638AB9D}"/>
                </a:ext>
              </a:extLst>
            </p:cNvPr>
            <p:cNvSpPr/>
            <p:nvPr/>
          </p:nvSpPr>
          <p:spPr>
            <a:xfrm>
              <a:off x="1155504" y="27728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5" name="Oval 814">
              <a:extLst>
                <a:ext uri="{FF2B5EF4-FFF2-40B4-BE49-F238E27FC236}">
                  <a16:creationId xmlns:a16="http://schemas.microsoft.com/office/drawing/2014/main" id="{1C4A7BCC-390E-4672-9D7E-2541D4C8E7DA}"/>
                </a:ext>
              </a:extLst>
            </p:cNvPr>
            <p:cNvSpPr/>
            <p:nvPr/>
          </p:nvSpPr>
          <p:spPr>
            <a:xfrm>
              <a:off x="1262184" y="27677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6" name="Oval 815">
              <a:extLst>
                <a:ext uri="{FF2B5EF4-FFF2-40B4-BE49-F238E27FC236}">
                  <a16:creationId xmlns:a16="http://schemas.microsoft.com/office/drawing/2014/main" id="{EBD92640-6C76-490C-9586-2FA50D896DC3}"/>
                </a:ext>
              </a:extLst>
            </p:cNvPr>
            <p:cNvSpPr/>
            <p:nvPr/>
          </p:nvSpPr>
          <p:spPr>
            <a:xfrm>
              <a:off x="1368864" y="27728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7" name="Oval 816">
              <a:extLst>
                <a:ext uri="{FF2B5EF4-FFF2-40B4-BE49-F238E27FC236}">
                  <a16:creationId xmlns:a16="http://schemas.microsoft.com/office/drawing/2014/main" id="{BB51A860-F4C3-44CA-8C84-9AB5F41D24AD}"/>
                </a:ext>
              </a:extLst>
            </p:cNvPr>
            <p:cNvSpPr/>
            <p:nvPr/>
          </p:nvSpPr>
          <p:spPr>
            <a:xfrm>
              <a:off x="1480624" y="276774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8" name="Oval 817">
              <a:extLst>
                <a:ext uri="{FF2B5EF4-FFF2-40B4-BE49-F238E27FC236}">
                  <a16:creationId xmlns:a16="http://schemas.microsoft.com/office/drawing/2014/main" id="{99C2D363-BFCA-48AE-9F22-F99864163E8D}"/>
                </a:ext>
              </a:extLst>
            </p:cNvPr>
            <p:cNvSpPr/>
            <p:nvPr/>
          </p:nvSpPr>
          <p:spPr>
            <a:xfrm>
              <a:off x="1587304" y="27728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19" name="Oval 818">
              <a:extLst>
                <a:ext uri="{FF2B5EF4-FFF2-40B4-BE49-F238E27FC236}">
                  <a16:creationId xmlns:a16="http://schemas.microsoft.com/office/drawing/2014/main" id="{FAE15FD9-B138-4EE2-A24C-9577486DB744}"/>
                </a:ext>
              </a:extLst>
            </p:cNvPr>
            <p:cNvSpPr/>
            <p:nvPr/>
          </p:nvSpPr>
          <p:spPr>
            <a:xfrm>
              <a:off x="1693984" y="27728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0" name="Oval 819">
              <a:extLst>
                <a:ext uri="{FF2B5EF4-FFF2-40B4-BE49-F238E27FC236}">
                  <a16:creationId xmlns:a16="http://schemas.microsoft.com/office/drawing/2014/main" id="{D4D7AF6A-3E01-410E-A6CB-B2FF54472C0A}"/>
                </a:ext>
              </a:extLst>
            </p:cNvPr>
            <p:cNvSpPr/>
            <p:nvPr/>
          </p:nvSpPr>
          <p:spPr>
            <a:xfrm>
              <a:off x="78544" y="28744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1" name="Oval 820">
              <a:extLst>
                <a:ext uri="{FF2B5EF4-FFF2-40B4-BE49-F238E27FC236}">
                  <a16:creationId xmlns:a16="http://schemas.microsoft.com/office/drawing/2014/main" id="{EF2A8B61-A2C4-43DD-BAF3-B9BE944877CF}"/>
                </a:ext>
              </a:extLst>
            </p:cNvPr>
            <p:cNvSpPr/>
            <p:nvPr/>
          </p:nvSpPr>
          <p:spPr>
            <a:xfrm>
              <a:off x="185224" y="2879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2" name="Oval 821">
              <a:extLst>
                <a:ext uri="{FF2B5EF4-FFF2-40B4-BE49-F238E27FC236}">
                  <a16:creationId xmlns:a16="http://schemas.microsoft.com/office/drawing/2014/main" id="{F98EC2D9-5095-46C1-9374-8189E5D975D3}"/>
                </a:ext>
              </a:extLst>
            </p:cNvPr>
            <p:cNvSpPr/>
            <p:nvPr/>
          </p:nvSpPr>
          <p:spPr>
            <a:xfrm>
              <a:off x="296984" y="2879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3" name="Oval 822">
              <a:extLst>
                <a:ext uri="{FF2B5EF4-FFF2-40B4-BE49-F238E27FC236}">
                  <a16:creationId xmlns:a16="http://schemas.microsoft.com/office/drawing/2014/main" id="{EE3E350F-C910-435F-82FB-FF03BAA52E9C}"/>
                </a:ext>
              </a:extLst>
            </p:cNvPr>
            <p:cNvSpPr/>
            <p:nvPr/>
          </p:nvSpPr>
          <p:spPr>
            <a:xfrm>
              <a:off x="403664" y="2879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4" name="Oval 823">
              <a:extLst>
                <a:ext uri="{FF2B5EF4-FFF2-40B4-BE49-F238E27FC236}">
                  <a16:creationId xmlns:a16="http://schemas.microsoft.com/office/drawing/2014/main" id="{10C561FC-7A18-427C-8DDB-FCA87FB36249}"/>
                </a:ext>
              </a:extLst>
            </p:cNvPr>
            <p:cNvSpPr/>
            <p:nvPr/>
          </p:nvSpPr>
          <p:spPr>
            <a:xfrm>
              <a:off x="510344" y="2879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5" name="Oval 824">
              <a:extLst>
                <a:ext uri="{FF2B5EF4-FFF2-40B4-BE49-F238E27FC236}">
                  <a16:creationId xmlns:a16="http://schemas.microsoft.com/office/drawing/2014/main" id="{2D384F14-9CAC-46DF-8D30-5B657BFA05F9}"/>
                </a:ext>
              </a:extLst>
            </p:cNvPr>
            <p:cNvSpPr/>
            <p:nvPr/>
          </p:nvSpPr>
          <p:spPr>
            <a:xfrm>
              <a:off x="622104" y="2879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6" name="Oval 825">
              <a:extLst>
                <a:ext uri="{FF2B5EF4-FFF2-40B4-BE49-F238E27FC236}">
                  <a16:creationId xmlns:a16="http://schemas.microsoft.com/office/drawing/2014/main" id="{FCA103AC-BD28-4B83-B20D-0E9C433FFE9A}"/>
                </a:ext>
              </a:extLst>
            </p:cNvPr>
            <p:cNvSpPr/>
            <p:nvPr/>
          </p:nvSpPr>
          <p:spPr>
            <a:xfrm>
              <a:off x="728784" y="2879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7" name="Oval 826">
              <a:extLst>
                <a:ext uri="{FF2B5EF4-FFF2-40B4-BE49-F238E27FC236}">
                  <a16:creationId xmlns:a16="http://schemas.microsoft.com/office/drawing/2014/main" id="{41552219-4C9D-4E4D-A544-147917824060}"/>
                </a:ext>
              </a:extLst>
            </p:cNvPr>
            <p:cNvSpPr/>
            <p:nvPr/>
          </p:nvSpPr>
          <p:spPr>
            <a:xfrm>
              <a:off x="830384" y="2879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8" name="Oval 827">
              <a:extLst>
                <a:ext uri="{FF2B5EF4-FFF2-40B4-BE49-F238E27FC236}">
                  <a16:creationId xmlns:a16="http://schemas.microsoft.com/office/drawing/2014/main" id="{6A5EF7B2-A28A-4B4C-B89F-94B7D9E7E39C}"/>
                </a:ext>
              </a:extLst>
            </p:cNvPr>
            <p:cNvSpPr/>
            <p:nvPr/>
          </p:nvSpPr>
          <p:spPr>
            <a:xfrm>
              <a:off x="942144" y="2879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29" name="Oval 828">
              <a:extLst>
                <a:ext uri="{FF2B5EF4-FFF2-40B4-BE49-F238E27FC236}">
                  <a16:creationId xmlns:a16="http://schemas.microsoft.com/office/drawing/2014/main" id="{8079D7BD-88D5-4845-9825-EE1991C35A61}"/>
                </a:ext>
              </a:extLst>
            </p:cNvPr>
            <p:cNvSpPr/>
            <p:nvPr/>
          </p:nvSpPr>
          <p:spPr>
            <a:xfrm>
              <a:off x="1053904" y="2879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0" name="Oval 829">
              <a:extLst>
                <a:ext uri="{FF2B5EF4-FFF2-40B4-BE49-F238E27FC236}">
                  <a16:creationId xmlns:a16="http://schemas.microsoft.com/office/drawing/2014/main" id="{A3CE869E-6ABA-4264-A12F-5441411D9AC8}"/>
                </a:ext>
              </a:extLst>
            </p:cNvPr>
            <p:cNvSpPr/>
            <p:nvPr/>
          </p:nvSpPr>
          <p:spPr>
            <a:xfrm>
              <a:off x="1160584" y="2879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1" name="Oval 830">
              <a:extLst>
                <a:ext uri="{FF2B5EF4-FFF2-40B4-BE49-F238E27FC236}">
                  <a16:creationId xmlns:a16="http://schemas.microsoft.com/office/drawing/2014/main" id="{B9390ECF-DE24-42D4-8A78-A79417CEBCAB}"/>
                </a:ext>
              </a:extLst>
            </p:cNvPr>
            <p:cNvSpPr/>
            <p:nvPr/>
          </p:nvSpPr>
          <p:spPr>
            <a:xfrm>
              <a:off x="1267264" y="28744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2" name="Oval 831">
              <a:extLst>
                <a:ext uri="{FF2B5EF4-FFF2-40B4-BE49-F238E27FC236}">
                  <a16:creationId xmlns:a16="http://schemas.microsoft.com/office/drawing/2014/main" id="{99DCB3FE-5596-4990-A2BE-6EC4BA5BF4B3}"/>
                </a:ext>
              </a:extLst>
            </p:cNvPr>
            <p:cNvSpPr/>
            <p:nvPr/>
          </p:nvSpPr>
          <p:spPr>
            <a:xfrm>
              <a:off x="1373944" y="2879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3" name="Oval 832">
              <a:extLst>
                <a:ext uri="{FF2B5EF4-FFF2-40B4-BE49-F238E27FC236}">
                  <a16:creationId xmlns:a16="http://schemas.microsoft.com/office/drawing/2014/main" id="{D5B60E1C-A894-4059-B594-B3BDD35D52A3}"/>
                </a:ext>
              </a:extLst>
            </p:cNvPr>
            <p:cNvSpPr/>
            <p:nvPr/>
          </p:nvSpPr>
          <p:spPr>
            <a:xfrm>
              <a:off x="1485704" y="287442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4" name="Oval 833">
              <a:extLst>
                <a:ext uri="{FF2B5EF4-FFF2-40B4-BE49-F238E27FC236}">
                  <a16:creationId xmlns:a16="http://schemas.microsoft.com/office/drawing/2014/main" id="{0EA539A4-3632-436F-8F63-795A4BC54F4F}"/>
                </a:ext>
              </a:extLst>
            </p:cNvPr>
            <p:cNvSpPr/>
            <p:nvPr/>
          </p:nvSpPr>
          <p:spPr>
            <a:xfrm>
              <a:off x="1592384" y="2879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5" name="Oval 834">
              <a:extLst>
                <a:ext uri="{FF2B5EF4-FFF2-40B4-BE49-F238E27FC236}">
                  <a16:creationId xmlns:a16="http://schemas.microsoft.com/office/drawing/2014/main" id="{E587E59A-A1FF-4FAB-99DA-EC5F09D1F12C}"/>
                </a:ext>
              </a:extLst>
            </p:cNvPr>
            <p:cNvSpPr/>
            <p:nvPr/>
          </p:nvSpPr>
          <p:spPr>
            <a:xfrm>
              <a:off x="1699064" y="28795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6" name="Oval 835">
              <a:extLst>
                <a:ext uri="{FF2B5EF4-FFF2-40B4-BE49-F238E27FC236}">
                  <a16:creationId xmlns:a16="http://schemas.microsoft.com/office/drawing/2014/main" id="{48B38A96-11D4-41AD-ACE1-7752FE5070A7}"/>
                </a:ext>
              </a:extLst>
            </p:cNvPr>
            <p:cNvSpPr/>
            <p:nvPr/>
          </p:nvSpPr>
          <p:spPr>
            <a:xfrm>
              <a:off x="296984" y="2986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7" name="Oval 836">
              <a:extLst>
                <a:ext uri="{FF2B5EF4-FFF2-40B4-BE49-F238E27FC236}">
                  <a16:creationId xmlns:a16="http://schemas.microsoft.com/office/drawing/2014/main" id="{EBAB2C0A-2101-4553-BC03-F89F974918EB}"/>
                </a:ext>
              </a:extLst>
            </p:cNvPr>
            <p:cNvSpPr/>
            <p:nvPr/>
          </p:nvSpPr>
          <p:spPr>
            <a:xfrm>
              <a:off x="408744" y="2986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8" name="Oval 837">
              <a:extLst>
                <a:ext uri="{FF2B5EF4-FFF2-40B4-BE49-F238E27FC236}">
                  <a16:creationId xmlns:a16="http://schemas.microsoft.com/office/drawing/2014/main" id="{38C41322-C965-42B7-B9A9-93C3B2C71F6B}"/>
                </a:ext>
              </a:extLst>
            </p:cNvPr>
            <p:cNvSpPr/>
            <p:nvPr/>
          </p:nvSpPr>
          <p:spPr>
            <a:xfrm>
              <a:off x="515424" y="2986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39" name="Oval 838">
              <a:extLst>
                <a:ext uri="{FF2B5EF4-FFF2-40B4-BE49-F238E27FC236}">
                  <a16:creationId xmlns:a16="http://schemas.microsoft.com/office/drawing/2014/main" id="{751C7D62-CED9-4D0B-9687-4C9989C663B8}"/>
                </a:ext>
              </a:extLst>
            </p:cNvPr>
            <p:cNvSpPr/>
            <p:nvPr/>
          </p:nvSpPr>
          <p:spPr>
            <a:xfrm>
              <a:off x="617024" y="2986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0" name="Oval 839">
              <a:extLst>
                <a:ext uri="{FF2B5EF4-FFF2-40B4-BE49-F238E27FC236}">
                  <a16:creationId xmlns:a16="http://schemas.microsoft.com/office/drawing/2014/main" id="{10116C71-E35A-4223-BF89-93E13F31131C}"/>
                </a:ext>
              </a:extLst>
            </p:cNvPr>
            <p:cNvSpPr/>
            <p:nvPr/>
          </p:nvSpPr>
          <p:spPr>
            <a:xfrm>
              <a:off x="728784" y="2986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1" name="Oval 840">
              <a:extLst>
                <a:ext uri="{FF2B5EF4-FFF2-40B4-BE49-F238E27FC236}">
                  <a16:creationId xmlns:a16="http://schemas.microsoft.com/office/drawing/2014/main" id="{5678C807-54B6-4187-8AEA-9104F0E637F8}"/>
                </a:ext>
              </a:extLst>
            </p:cNvPr>
            <p:cNvSpPr/>
            <p:nvPr/>
          </p:nvSpPr>
          <p:spPr>
            <a:xfrm>
              <a:off x="840544" y="2986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2" name="Oval 841">
              <a:extLst>
                <a:ext uri="{FF2B5EF4-FFF2-40B4-BE49-F238E27FC236}">
                  <a16:creationId xmlns:a16="http://schemas.microsoft.com/office/drawing/2014/main" id="{8F5D92FC-9577-4A02-A261-663406C74EB7}"/>
                </a:ext>
              </a:extLst>
            </p:cNvPr>
            <p:cNvSpPr/>
            <p:nvPr/>
          </p:nvSpPr>
          <p:spPr>
            <a:xfrm>
              <a:off x="947224" y="2986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3" name="Oval 842">
              <a:extLst>
                <a:ext uri="{FF2B5EF4-FFF2-40B4-BE49-F238E27FC236}">
                  <a16:creationId xmlns:a16="http://schemas.microsoft.com/office/drawing/2014/main" id="{CD164188-67AD-4AD2-BFC7-3AF18D1AA3EA}"/>
                </a:ext>
              </a:extLst>
            </p:cNvPr>
            <p:cNvSpPr/>
            <p:nvPr/>
          </p:nvSpPr>
          <p:spPr>
            <a:xfrm>
              <a:off x="1053904" y="29811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4" name="Oval 843">
              <a:extLst>
                <a:ext uri="{FF2B5EF4-FFF2-40B4-BE49-F238E27FC236}">
                  <a16:creationId xmlns:a16="http://schemas.microsoft.com/office/drawing/2014/main" id="{27AF0D37-BBD4-410B-A864-F12AA300179E}"/>
                </a:ext>
              </a:extLst>
            </p:cNvPr>
            <p:cNvSpPr/>
            <p:nvPr/>
          </p:nvSpPr>
          <p:spPr>
            <a:xfrm>
              <a:off x="1160584" y="2986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5" name="Oval 844">
              <a:extLst>
                <a:ext uri="{FF2B5EF4-FFF2-40B4-BE49-F238E27FC236}">
                  <a16:creationId xmlns:a16="http://schemas.microsoft.com/office/drawing/2014/main" id="{4087ADAA-7A2C-4884-9650-5E356FFE3D01}"/>
                </a:ext>
              </a:extLst>
            </p:cNvPr>
            <p:cNvSpPr/>
            <p:nvPr/>
          </p:nvSpPr>
          <p:spPr>
            <a:xfrm>
              <a:off x="1272344" y="29811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6" name="Oval 845">
              <a:extLst>
                <a:ext uri="{FF2B5EF4-FFF2-40B4-BE49-F238E27FC236}">
                  <a16:creationId xmlns:a16="http://schemas.microsoft.com/office/drawing/2014/main" id="{ECAFBE3D-599A-442B-A400-15075C47553D}"/>
                </a:ext>
              </a:extLst>
            </p:cNvPr>
            <p:cNvSpPr/>
            <p:nvPr/>
          </p:nvSpPr>
          <p:spPr>
            <a:xfrm>
              <a:off x="1379024" y="2986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7" name="Oval 846">
              <a:extLst>
                <a:ext uri="{FF2B5EF4-FFF2-40B4-BE49-F238E27FC236}">
                  <a16:creationId xmlns:a16="http://schemas.microsoft.com/office/drawing/2014/main" id="{E4727F2C-03A9-425B-BD2D-52CB8D2F44B6}"/>
                </a:ext>
              </a:extLst>
            </p:cNvPr>
            <p:cNvSpPr/>
            <p:nvPr/>
          </p:nvSpPr>
          <p:spPr>
            <a:xfrm>
              <a:off x="1485704" y="298618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8" name="Oval 847">
              <a:extLst>
                <a:ext uri="{FF2B5EF4-FFF2-40B4-BE49-F238E27FC236}">
                  <a16:creationId xmlns:a16="http://schemas.microsoft.com/office/drawing/2014/main" id="{95C1068C-D66D-4A5B-8BF7-B94CDF78A230}"/>
                </a:ext>
              </a:extLst>
            </p:cNvPr>
            <p:cNvSpPr/>
            <p:nvPr/>
          </p:nvSpPr>
          <p:spPr>
            <a:xfrm>
              <a:off x="1587304" y="22292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49" name="Oval 848">
              <a:extLst>
                <a:ext uri="{FF2B5EF4-FFF2-40B4-BE49-F238E27FC236}">
                  <a16:creationId xmlns:a16="http://schemas.microsoft.com/office/drawing/2014/main" id="{BAFA6782-E67F-4987-A0A0-44BC9047554C}"/>
                </a:ext>
              </a:extLst>
            </p:cNvPr>
            <p:cNvSpPr/>
            <p:nvPr/>
          </p:nvSpPr>
          <p:spPr>
            <a:xfrm>
              <a:off x="185224" y="222926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0" name="Oval 849">
              <a:extLst>
                <a:ext uri="{FF2B5EF4-FFF2-40B4-BE49-F238E27FC236}">
                  <a16:creationId xmlns:a16="http://schemas.microsoft.com/office/drawing/2014/main" id="{18C2E273-3E04-4076-84F7-A64AD01F4278}"/>
                </a:ext>
              </a:extLst>
            </p:cNvPr>
            <p:cNvSpPr/>
            <p:nvPr/>
          </p:nvSpPr>
          <p:spPr>
            <a:xfrm>
              <a:off x="180144" y="29811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51" name="Oval 850">
              <a:extLst>
                <a:ext uri="{FF2B5EF4-FFF2-40B4-BE49-F238E27FC236}">
                  <a16:creationId xmlns:a16="http://schemas.microsoft.com/office/drawing/2014/main" id="{8966144E-4BFF-40D5-8F6B-99FF64449A5C}"/>
                </a:ext>
              </a:extLst>
            </p:cNvPr>
            <p:cNvSpPr/>
            <p:nvPr/>
          </p:nvSpPr>
          <p:spPr>
            <a:xfrm>
              <a:off x="1587304" y="2981104"/>
              <a:ext cx="34925" cy="342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cxnSp>
          <p:nvCxnSpPr>
            <p:cNvPr id="852" name="Straight Connector 851">
              <a:extLst>
                <a:ext uri="{FF2B5EF4-FFF2-40B4-BE49-F238E27FC236}">
                  <a16:creationId xmlns:a16="http://schemas.microsoft.com/office/drawing/2014/main" id="{28BD5DCC-F2D2-4AD8-838C-DDC49551330E}"/>
                </a:ext>
              </a:extLst>
            </p:cNvPr>
            <p:cNvCxnSpPr/>
            <p:nvPr/>
          </p:nvCxnSpPr>
          <p:spPr>
            <a:xfrm flipV="1">
              <a:off x="164269" y="99814"/>
              <a:ext cx="3251835" cy="2159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3" name="Straight Connector 852">
              <a:extLst>
                <a:ext uri="{FF2B5EF4-FFF2-40B4-BE49-F238E27FC236}">
                  <a16:creationId xmlns:a16="http://schemas.microsoft.com/office/drawing/2014/main" id="{40F50D9F-0961-42E3-83AD-03DEF31CE5CE}"/>
                </a:ext>
              </a:extLst>
            </p:cNvPr>
            <p:cNvCxnSpPr/>
            <p:nvPr/>
          </p:nvCxnSpPr>
          <p:spPr>
            <a:xfrm flipV="1">
              <a:off x="1625699" y="837845"/>
              <a:ext cx="3251835" cy="21583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4" name="Canvas 168">
            <a:extLst>
              <a:ext uri="{FF2B5EF4-FFF2-40B4-BE49-F238E27FC236}">
                <a16:creationId xmlns:a16="http://schemas.microsoft.com/office/drawing/2014/main" id="{084C6E3C-DDBB-4E0B-8B46-0799AB98D451}"/>
              </a:ext>
            </a:extLst>
          </p:cNvPr>
          <p:cNvGrpSpPr/>
          <p:nvPr/>
        </p:nvGrpSpPr>
        <p:grpSpPr>
          <a:xfrm>
            <a:off x="570132" y="961551"/>
            <a:ext cx="2293236" cy="1176001"/>
            <a:chOff x="35999" y="36202"/>
            <a:chExt cx="1727835" cy="869315"/>
          </a:xfrm>
        </p:grpSpPr>
        <p:cxnSp>
          <p:nvCxnSpPr>
            <p:cNvPr id="855" name="Straight Connector 854">
              <a:extLst>
                <a:ext uri="{FF2B5EF4-FFF2-40B4-BE49-F238E27FC236}">
                  <a16:creationId xmlns:a16="http://schemas.microsoft.com/office/drawing/2014/main" id="{7F3C2E7E-D66F-48E3-9CEF-F388FEEA0516}"/>
                </a:ext>
              </a:extLst>
            </p:cNvPr>
            <p:cNvCxnSpPr/>
            <p:nvPr/>
          </p:nvCxnSpPr>
          <p:spPr>
            <a:xfrm>
              <a:off x="1544124" y="791852"/>
              <a:ext cx="215900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856" name="Oval 855">
              <a:extLst>
                <a:ext uri="{FF2B5EF4-FFF2-40B4-BE49-F238E27FC236}">
                  <a16:creationId xmlns:a16="http://schemas.microsoft.com/office/drawing/2014/main" id="{19A2A61E-C0C0-4D44-8C6F-FA76ECDBA9AD}"/>
                </a:ext>
              </a:extLst>
            </p:cNvPr>
            <p:cNvSpPr/>
            <p:nvPr/>
          </p:nvSpPr>
          <p:spPr>
            <a:xfrm>
              <a:off x="1690809" y="71946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7" name="Rectangle: Rounded Corners 856">
              <a:extLst>
                <a:ext uri="{FF2B5EF4-FFF2-40B4-BE49-F238E27FC236}">
                  <a16:creationId xmlns:a16="http://schemas.microsoft.com/office/drawing/2014/main" id="{12DF66EF-81A8-4CF9-B3C9-9988C81B052B}"/>
                </a:ext>
              </a:extLst>
            </p:cNvPr>
            <p:cNvSpPr/>
            <p:nvPr/>
          </p:nvSpPr>
          <p:spPr>
            <a:xfrm>
              <a:off x="35999" y="36202"/>
              <a:ext cx="1727835" cy="862965"/>
            </a:xfrm>
            <a:prstGeom prst="roundRect">
              <a:avLst>
                <a:gd name="adj" fmla="val 37834"/>
              </a:avLst>
            </a:prstGeom>
            <a:solidFill>
              <a:srgbClr val="44546A">
                <a:lumMod val="20000"/>
                <a:lumOff val="80000"/>
              </a:srgbClr>
            </a:solidFill>
            <a:ln w="635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58" name="Straight Connector 857">
              <a:extLst>
                <a:ext uri="{FF2B5EF4-FFF2-40B4-BE49-F238E27FC236}">
                  <a16:creationId xmlns:a16="http://schemas.microsoft.com/office/drawing/2014/main" id="{A550400E-9C8F-4753-AA22-9B304F81594F}"/>
                </a:ext>
              </a:extLst>
            </p:cNvPr>
            <p:cNvCxnSpPr/>
            <p:nvPr/>
          </p:nvCxnSpPr>
          <p:spPr>
            <a:xfrm flipV="1">
              <a:off x="899599" y="36202"/>
              <a:ext cx="0" cy="8629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59" name="Straight Connector 858">
              <a:extLst>
                <a:ext uri="{FF2B5EF4-FFF2-40B4-BE49-F238E27FC236}">
                  <a16:creationId xmlns:a16="http://schemas.microsoft.com/office/drawing/2014/main" id="{11E58744-5BFD-4453-ACD5-E9C4CB420234}"/>
                </a:ext>
              </a:extLst>
            </p:cNvPr>
            <p:cNvCxnSpPr/>
            <p:nvPr/>
          </p:nvCxnSpPr>
          <p:spPr>
            <a:xfrm>
              <a:off x="35999" y="468002"/>
              <a:ext cx="1727835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60" name="Straight Connector 859">
              <a:extLst>
                <a:ext uri="{FF2B5EF4-FFF2-40B4-BE49-F238E27FC236}">
                  <a16:creationId xmlns:a16="http://schemas.microsoft.com/office/drawing/2014/main" id="{70BC033A-C410-4BB0-B933-6623F2E65C8C}"/>
                </a:ext>
              </a:extLst>
            </p:cNvPr>
            <p:cNvCxnSpPr/>
            <p:nvPr/>
          </p:nvCxnSpPr>
          <p:spPr>
            <a:xfrm>
              <a:off x="467799" y="36202"/>
              <a:ext cx="0" cy="8629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61" name="Straight Connector 860">
              <a:extLst>
                <a:ext uri="{FF2B5EF4-FFF2-40B4-BE49-F238E27FC236}">
                  <a16:creationId xmlns:a16="http://schemas.microsoft.com/office/drawing/2014/main" id="{791BE160-3423-406B-BA87-011BDD738688}"/>
                </a:ext>
              </a:extLst>
            </p:cNvPr>
            <p:cNvCxnSpPr/>
            <p:nvPr/>
          </p:nvCxnSpPr>
          <p:spPr>
            <a:xfrm>
              <a:off x="1332034" y="36202"/>
              <a:ext cx="0" cy="8629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62" name="Straight Connector 861">
              <a:extLst>
                <a:ext uri="{FF2B5EF4-FFF2-40B4-BE49-F238E27FC236}">
                  <a16:creationId xmlns:a16="http://schemas.microsoft.com/office/drawing/2014/main" id="{713AEB98-D012-4790-9F24-0CB7EF745CC7}"/>
                </a:ext>
              </a:extLst>
            </p:cNvPr>
            <p:cNvCxnSpPr/>
            <p:nvPr/>
          </p:nvCxnSpPr>
          <p:spPr>
            <a:xfrm>
              <a:off x="35999" y="252102"/>
              <a:ext cx="1727835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63" name="Straight Connector 862">
              <a:extLst>
                <a:ext uri="{FF2B5EF4-FFF2-40B4-BE49-F238E27FC236}">
                  <a16:creationId xmlns:a16="http://schemas.microsoft.com/office/drawing/2014/main" id="{902B7223-C9A6-482A-8EB2-172A1B51C386}"/>
                </a:ext>
              </a:extLst>
            </p:cNvPr>
            <p:cNvCxnSpPr/>
            <p:nvPr/>
          </p:nvCxnSpPr>
          <p:spPr>
            <a:xfrm>
              <a:off x="35999" y="683902"/>
              <a:ext cx="1727835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64" name="Straight Connector 863">
              <a:extLst>
                <a:ext uri="{FF2B5EF4-FFF2-40B4-BE49-F238E27FC236}">
                  <a16:creationId xmlns:a16="http://schemas.microsoft.com/office/drawing/2014/main" id="{4D38DF73-EC22-4B21-9796-E41E194890A4}"/>
                </a:ext>
              </a:extLst>
            </p:cNvPr>
            <p:cNvCxnSpPr/>
            <p:nvPr/>
          </p:nvCxnSpPr>
          <p:spPr>
            <a:xfrm>
              <a:off x="251899" y="36202"/>
              <a:ext cx="0" cy="8629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65" name="Straight Connector 864">
              <a:extLst>
                <a:ext uri="{FF2B5EF4-FFF2-40B4-BE49-F238E27FC236}">
                  <a16:creationId xmlns:a16="http://schemas.microsoft.com/office/drawing/2014/main" id="{1D12AA66-D049-4ABC-B13E-BE8E5746828D}"/>
                </a:ext>
              </a:extLst>
            </p:cNvPr>
            <p:cNvCxnSpPr/>
            <p:nvPr/>
          </p:nvCxnSpPr>
          <p:spPr>
            <a:xfrm>
              <a:off x="683699" y="36202"/>
              <a:ext cx="0" cy="8629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66" name="Straight Connector 865">
              <a:extLst>
                <a:ext uri="{FF2B5EF4-FFF2-40B4-BE49-F238E27FC236}">
                  <a16:creationId xmlns:a16="http://schemas.microsoft.com/office/drawing/2014/main" id="{F60813F1-AFB6-46B7-9D9B-F6E5C9E7FD28}"/>
                </a:ext>
              </a:extLst>
            </p:cNvPr>
            <p:cNvCxnSpPr/>
            <p:nvPr/>
          </p:nvCxnSpPr>
          <p:spPr>
            <a:xfrm>
              <a:off x="1116134" y="36202"/>
              <a:ext cx="0" cy="8629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67" name="Straight Connector 866">
              <a:extLst>
                <a:ext uri="{FF2B5EF4-FFF2-40B4-BE49-F238E27FC236}">
                  <a16:creationId xmlns:a16="http://schemas.microsoft.com/office/drawing/2014/main" id="{4E40AC40-CD95-4720-9023-8211E9D98558}"/>
                </a:ext>
              </a:extLst>
            </p:cNvPr>
            <p:cNvCxnSpPr/>
            <p:nvPr/>
          </p:nvCxnSpPr>
          <p:spPr>
            <a:xfrm>
              <a:off x="1547934" y="36202"/>
              <a:ext cx="0" cy="8629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68" name="Straight Connector 867">
              <a:extLst>
                <a:ext uri="{FF2B5EF4-FFF2-40B4-BE49-F238E27FC236}">
                  <a16:creationId xmlns:a16="http://schemas.microsoft.com/office/drawing/2014/main" id="{E9E481DA-637D-4444-A76F-4F009EC3392D}"/>
                </a:ext>
              </a:extLst>
            </p:cNvPr>
            <p:cNvCxnSpPr/>
            <p:nvPr/>
          </p:nvCxnSpPr>
          <p:spPr>
            <a:xfrm>
              <a:off x="35999" y="144152"/>
              <a:ext cx="1727835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69" name="Straight Connector 868">
              <a:extLst>
                <a:ext uri="{FF2B5EF4-FFF2-40B4-BE49-F238E27FC236}">
                  <a16:creationId xmlns:a16="http://schemas.microsoft.com/office/drawing/2014/main" id="{6ADFBC07-0974-416D-B285-C2AED6CB2CF6}"/>
                </a:ext>
              </a:extLst>
            </p:cNvPr>
            <p:cNvCxnSpPr/>
            <p:nvPr/>
          </p:nvCxnSpPr>
          <p:spPr>
            <a:xfrm>
              <a:off x="35999" y="360052"/>
              <a:ext cx="1727835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70" name="Straight Connector 869">
              <a:extLst>
                <a:ext uri="{FF2B5EF4-FFF2-40B4-BE49-F238E27FC236}">
                  <a16:creationId xmlns:a16="http://schemas.microsoft.com/office/drawing/2014/main" id="{CC94C06B-E879-4DB6-AD00-1C2FAE9F15DC}"/>
                </a:ext>
              </a:extLst>
            </p:cNvPr>
            <p:cNvCxnSpPr/>
            <p:nvPr/>
          </p:nvCxnSpPr>
          <p:spPr>
            <a:xfrm>
              <a:off x="35999" y="575952"/>
              <a:ext cx="1727835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71" name="Straight Connector 870">
              <a:extLst>
                <a:ext uri="{FF2B5EF4-FFF2-40B4-BE49-F238E27FC236}">
                  <a16:creationId xmlns:a16="http://schemas.microsoft.com/office/drawing/2014/main" id="{2F900592-9F84-40B4-A33A-87F5F7A84293}"/>
                </a:ext>
              </a:extLst>
            </p:cNvPr>
            <p:cNvCxnSpPr/>
            <p:nvPr/>
          </p:nvCxnSpPr>
          <p:spPr>
            <a:xfrm>
              <a:off x="35999" y="791852"/>
              <a:ext cx="1727835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72" name="Straight Connector 871">
              <a:extLst>
                <a:ext uri="{FF2B5EF4-FFF2-40B4-BE49-F238E27FC236}">
                  <a16:creationId xmlns:a16="http://schemas.microsoft.com/office/drawing/2014/main" id="{ACA6FE59-A610-4B7B-B14E-72B63D130AC2}"/>
                </a:ext>
              </a:extLst>
            </p:cNvPr>
            <p:cNvCxnSpPr/>
            <p:nvPr/>
          </p:nvCxnSpPr>
          <p:spPr>
            <a:xfrm>
              <a:off x="1224084" y="36202"/>
              <a:ext cx="0" cy="8629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73" name="Straight Connector 872">
              <a:extLst>
                <a:ext uri="{FF2B5EF4-FFF2-40B4-BE49-F238E27FC236}">
                  <a16:creationId xmlns:a16="http://schemas.microsoft.com/office/drawing/2014/main" id="{53A9E4C3-00D3-4F66-8756-D8DF7BF5C549}"/>
                </a:ext>
              </a:extLst>
            </p:cNvPr>
            <p:cNvCxnSpPr/>
            <p:nvPr/>
          </p:nvCxnSpPr>
          <p:spPr>
            <a:xfrm>
              <a:off x="1439984" y="36202"/>
              <a:ext cx="0" cy="8629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74" name="Straight Connector 873">
              <a:extLst>
                <a:ext uri="{FF2B5EF4-FFF2-40B4-BE49-F238E27FC236}">
                  <a16:creationId xmlns:a16="http://schemas.microsoft.com/office/drawing/2014/main" id="{8406172F-C34B-4B54-98EC-DE8C196B6C09}"/>
                </a:ext>
              </a:extLst>
            </p:cNvPr>
            <p:cNvCxnSpPr/>
            <p:nvPr/>
          </p:nvCxnSpPr>
          <p:spPr>
            <a:xfrm>
              <a:off x="1655884" y="42552"/>
              <a:ext cx="0" cy="8629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75" name="Straight Connector 874">
              <a:extLst>
                <a:ext uri="{FF2B5EF4-FFF2-40B4-BE49-F238E27FC236}">
                  <a16:creationId xmlns:a16="http://schemas.microsoft.com/office/drawing/2014/main" id="{CBBCDA24-2C08-47A2-8E5A-1B5C45D34FCC}"/>
                </a:ext>
              </a:extLst>
            </p:cNvPr>
            <p:cNvCxnSpPr/>
            <p:nvPr/>
          </p:nvCxnSpPr>
          <p:spPr>
            <a:xfrm>
              <a:off x="1008184" y="36202"/>
              <a:ext cx="0" cy="8629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76" name="Straight Connector 875">
              <a:extLst>
                <a:ext uri="{FF2B5EF4-FFF2-40B4-BE49-F238E27FC236}">
                  <a16:creationId xmlns:a16="http://schemas.microsoft.com/office/drawing/2014/main" id="{8B4D9F5E-39F9-4274-A18A-1E93E7CD752F}"/>
                </a:ext>
              </a:extLst>
            </p:cNvPr>
            <p:cNvCxnSpPr/>
            <p:nvPr/>
          </p:nvCxnSpPr>
          <p:spPr>
            <a:xfrm>
              <a:off x="789109" y="36202"/>
              <a:ext cx="0" cy="8629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77" name="Straight Connector 876">
              <a:extLst>
                <a:ext uri="{FF2B5EF4-FFF2-40B4-BE49-F238E27FC236}">
                  <a16:creationId xmlns:a16="http://schemas.microsoft.com/office/drawing/2014/main" id="{3DB52AC6-E2E0-4FFE-ADD7-64F2BF4BB5E7}"/>
                </a:ext>
              </a:extLst>
            </p:cNvPr>
            <p:cNvCxnSpPr/>
            <p:nvPr/>
          </p:nvCxnSpPr>
          <p:spPr>
            <a:xfrm>
              <a:off x="575749" y="36202"/>
              <a:ext cx="0" cy="8629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78" name="Straight Connector 877">
              <a:extLst>
                <a:ext uri="{FF2B5EF4-FFF2-40B4-BE49-F238E27FC236}">
                  <a16:creationId xmlns:a16="http://schemas.microsoft.com/office/drawing/2014/main" id="{9F4220BB-81D1-4263-92C3-718EF9E10424}"/>
                </a:ext>
              </a:extLst>
            </p:cNvPr>
            <p:cNvCxnSpPr/>
            <p:nvPr/>
          </p:nvCxnSpPr>
          <p:spPr>
            <a:xfrm>
              <a:off x="359849" y="36202"/>
              <a:ext cx="0" cy="8629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79" name="Straight Connector 878">
              <a:extLst>
                <a:ext uri="{FF2B5EF4-FFF2-40B4-BE49-F238E27FC236}">
                  <a16:creationId xmlns:a16="http://schemas.microsoft.com/office/drawing/2014/main" id="{E2292A52-8C15-46D8-A585-A16D9DEC8426}"/>
                </a:ext>
              </a:extLst>
            </p:cNvPr>
            <p:cNvCxnSpPr/>
            <p:nvPr/>
          </p:nvCxnSpPr>
          <p:spPr>
            <a:xfrm>
              <a:off x="143949" y="39377"/>
              <a:ext cx="0" cy="8629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80" name="Straight Connector 879">
              <a:extLst>
                <a:ext uri="{FF2B5EF4-FFF2-40B4-BE49-F238E27FC236}">
                  <a16:creationId xmlns:a16="http://schemas.microsoft.com/office/drawing/2014/main" id="{FE3C16A9-106C-414F-BB8D-E289FC5D6676}"/>
                </a:ext>
              </a:extLst>
            </p:cNvPr>
            <p:cNvCxnSpPr/>
            <p:nvPr/>
          </p:nvCxnSpPr>
          <p:spPr>
            <a:xfrm>
              <a:off x="1763834" y="144152"/>
              <a:ext cx="0" cy="6470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81" name="Straight Connector 880">
              <a:extLst>
                <a:ext uri="{FF2B5EF4-FFF2-40B4-BE49-F238E27FC236}">
                  <a16:creationId xmlns:a16="http://schemas.microsoft.com/office/drawing/2014/main" id="{EDE659C5-968F-402C-A48A-CE0A66CD5FDF}"/>
                </a:ext>
              </a:extLst>
            </p:cNvPr>
            <p:cNvCxnSpPr/>
            <p:nvPr/>
          </p:nvCxnSpPr>
          <p:spPr>
            <a:xfrm>
              <a:off x="35999" y="144152"/>
              <a:ext cx="0" cy="6470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82" name="Straight Connector 881">
              <a:extLst>
                <a:ext uri="{FF2B5EF4-FFF2-40B4-BE49-F238E27FC236}">
                  <a16:creationId xmlns:a16="http://schemas.microsoft.com/office/drawing/2014/main" id="{B758FC96-9417-44D6-B776-B258DA3093B9}"/>
                </a:ext>
              </a:extLst>
            </p:cNvPr>
            <p:cNvCxnSpPr/>
            <p:nvPr/>
          </p:nvCxnSpPr>
          <p:spPr>
            <a:xfrm>
              <a:off x="140139" y="36202"/>
              <a:ext cx="1511935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83" name="Straight Connector 882">
              <a:extLst>
                <a:ext uri="{FF2B5EF4-FFF2-40B4-BE49-F238E27FC236}">
                  <a16:creationId xmlns:a16="http://schemas.microsoft.com/office/drawing/2014/main" id="{3936085A-9F30-43D0-977D-DBF0D9EF8E6A}"/>
                </a:ext>
              </a:extLst>
            </p:cNvPr>
            <p:cNvCxnSpPr/>
            <p:nvPr/>
          </p:nvCxnSpPr>
          <p:spPr>
            <a:xfrm>
              <a:off x="140139" y="899802"/>
              <a:ext cx="1511935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884" name="Oval 883">
              <a:extLst>
                <a:ext uri="{FF2B5EF4-FFF2-40B4-BE49-F238E27FC236}">
                  <a16:creationId xmlns:a16="http://schemas.microsoft.com/office/drawing/2014/main" id="{163E50D0-9ECA-4F01-8390-A593561054BD}"/>
                </a:ext>
              </a:extLst>
            </p:cNvPr>
            <p:cNvSpPr/>
            <p:nvPr/>
          </p:nvSpPr>
          <p:spPr>
            <a:xfrm>
              <a:off x="289999" y="73032"/>
              <a:ext cx="35560" cy="34925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5" name="Oval 884">
              <a:extLst>
                <a:ext uri="{FF2B5EF4-FFF2-40B4-BE49-F238E27FC236}">
                  <a16:creationId xmlns:a16="http://schemas.microsoft.com/office/drawing/2014/main" id="{02E2917E-1F1B-49B1-9F2C-194158F03D6D}"/>
                </a:ext>
              </a:extLst>
            </p:cNvPr>
            <p:cNvSpPr/>
            <p:nvPr/>
          </p:nvSpPr>
          <p:spPr>
            <a:xfrm>
              <a:off x="398584" y="7557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6" name="Oval 885">
              <a:extLst>
                <a:ext uri="{FF2B5EF4-FFF2-40B4-BE49-F238E27FC236}">
                  <a16:creationId xmlns:a16="http://schemas.microsoft.com/office/drawing/2014/main" id="{8365934E-0312-4E24-BC3B-035AB7534D35}"/>
                </a:ext>
              </a:extLst>
            </p:cNvPr>
            <p:cNvSpPr/>
            <p:nvPr/>
          </p:nvSpPr>
          <p:spPr>
            <a:xfrm>
              <a:off x="505264" y="7557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7" name="Oval 886">
              <a:extLst>
                <a:ext uri="{FF2B5EF4-FFF2-40B4-BE49-F238E27FC236}">
                  <a16:creationId xmlns:a16="http://schemas.microsoft.com/office/drawing/2014/main" id="{5B8EF4E4-67A2-40A5-A668-4C956C84B8C4}"/>
                </a:ext>
              </a:extLst>
            </p:cNvPr>
            <p:cNvSpPr/>
            <p:nvPr/>
          </p:nvSpPr>
          <p:spPr>
            <a:xfrm>
              <a:off x="611944" y="7557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8" name="Oval 887">
              <a:extLst>
                <a:ext uri="{FF2B5EF4-FFF2-40B4-BE49-F238E27FC236}">
                  <a16:creationId xmlns:a16="http://schemas.microsoft.com/office/drawing/2014/main" id="{40F24306-E978-42A7-BB58-79D90011AFD0}"/>
                </a:ext>
              </a:extLst>
            </p:cNvPr>
            <p:cNvSpPr/>
            <p:nvPr/>
          </p:nvSpPr>
          <p:spPr>
            <a:xfrm>
              <a:off x="718624" y="7557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9" name="Oval 888">
              <a:extLst>
                <a:ext uri="{FF2B5EF4-FFF2-40B4-BE49-F238E27FC236}">
                  <a16:creationId xmlns:a16="http://schemas.microsoft.com/office/drawing/2014/main" id="{635BEFFB-3C23-420E-B61F-CBCF0DFFB7CC}"/>
                </a:ext>
              </a:extLst>
            </p:cNvPr>
            <p:cNvSpPr/>
            <p:nvPr/>
          </p:nvSpPr>
          <p:spPr>
            <a:xfrm>
              <a:off x="825304" y="704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0" name="Oval 889">
              <a:extLst>
                <a:ext uri="{FF2B5EF4-FFF2-40B4-BE49-F238E27FC236}">
                  <a16:creationId xmlns:a16="http://schemas.microsoft.com/office/drawing/2014/main" id="{96648785-9904-424E-9B0C-5E1055E32D15}"/>
                </a:ext>
              </a:extLst>
            </p:cNvPr>
            <p:cNvSpPr/>
            <p:nvPr/>
          </p:nvSpPr>
          <p:spPr>
            <a:xfrm>
              <a:off x="937064" y="704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1" name="Oval 890">
              <a:extLst>
                <a:ext uri="{FF2B5EF4-FFF2-40B4-BE49-F238E27FC236}">
                  <a16:creationId xmlns:a16="http://schemas.microsoft.com/office/drawing/2014/main" id="{B150657B-4A95-49FE-A2F3-2BB576514AA6}"/>
                </a:ext>
              </a:extLst>
            </p:cNvPr>
            <p:cNvSpPr/>
            <p:nvPr/>
          </p:nvSpPr>
          <p:spPr>
            <a:xfrm>
              <a:off x="1043744" y="7557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2" name="Oval 891">
              <a:extLst>
                <a:ext uri="{FF2B5EF4-FFF2-40B4-BE49-F238E27FC236}">
                  <a16:creationId xmlns:a16="http://schemas.microsoft.com/office/drawing/2014/main" id="{2D1691C2-8506-42ED-817C-0C5679A2578C}"/>
                </a:ext>
              </a:extLst>
            </p:cNvPr>
            <p:cNvSpPr/>
            <p:nvPr/>
          </p:nvSpPr>
          <p:spPr>
            <a:xfrm>
              <a:off x="1155504" y="7557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3" name="Oval 892">
              <a:extLst>
                <a:ext uri="{FF2B5EF4-FFF2-40B4-BE49-F238E27FC236}">
                  <a16:creationId xmlns:a16="http://schemas.microsoft.com/office/drawing/2014/main" id="{DD588A96-F486-4457-AF7B-008FF31D951A}"/>
                </a:ext>
              </a:extLst>
            </p:cNvPr>
            <p:cNvSpPr/>
            <p:nvPr/>
          </p:nvSpPr>
          <p:spPr>
            <a:xfrm>
              <a:off x="1262184" y="704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4" name="Oval 893">
              <a:extLst>
                <a:ext uri="{FF2B5EF4-FFF2-40B4-BE49-F238E27FC236}">
                  <a16:creationId xmlns:a16="http://schemas.microsoft.com/office/drawing/2014/main" id="{ADDE860C-45D8-4DC6-9E28-25BAA770A872}"/>
                </a:ext>
              </a:extLst>
            </p:cNvPr>
            <p:cNvSpPr/>
            <p:nvPr/>
          </p:nvSpPr>
          <p:spPr>
            <a:xfrm>
              <a:off x="1368864" y="704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5" name="Oval 894">
              <a:extLst>
                <a:ext uri="{FF2B5EF4-FFF2-40B4-BE49-F238E27FC236}">
                  <a16:creationId xmlns:a16="http://schemas.microsoft.com/office/drawing/2014/main" id="{7FF6AF23-3965-4FAA-8E8C-D1B8598B95A1}"/>
                </a:ext>
              </a:extLst>
            </p:cNvPr>
            <p:cNvSpPr/>
            <p:nvPr/>
          </p:nvSpPr>
          <p:spPr>
            <a:xfrm>
              <a:off x="1480624" y="7557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6" name="Oval 895">
              <a:extLst>
                <a:ext uri="{FF2B5EF4-FFF2-40B4-BE49-F238E27FC236}">
                  <a16:creationId xmlns:a16="http://schemas.microsoft.com/office/drawing/2014/main" id="{ED9595AA-95C7-41CE-A944-342D82866360}"/>
                </a:ext>
              </a:extLst>
            </p:cNvPr>
            <p:cNvSpPr/>
            <p:nvPr/>
          </p:nvSpPr>
          <p:spPr>
            <a:xfrm>
              <a:off x="73464" y="17717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7" name="Oval 896">
              <a:extLst>
                <a:ext uri="{FF2B5EF4-FFF2-40B4-BE49-F238E27FC236}">
                  <a16:creationId xmlns:a16="http://schemas.microsoft.com/office/drawing/2014/main" id="{33C5464F-A771-4B8D-9FFA-0BD2868FB2F7}"/>
                </a:ext>
              </a:extLst>
            </p:cNvPr>
            <p:cNvSpPr/>
            <p:nvPr/>
          </p:nvSpPr>
          <p:spPr>
            <a:xfrm>
              <a:off x="180144" y="1822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8" name="Oval 897">
              <a:extLst>
                <a:ext uri="{FF2B5EF4-FFF2-40B4-BE49-F238E27FC236}">
                  <a16:creationId xmlns:a16="http://schemas.microsoft.com/office/drawing/2014/main" id="{CE6D5BA1-DB80-4CD4-A85A-C7A073749571}"/>
                </a:ext>
              </a:extLst>
            </p:cNvPr>
            <p:cNvSpPr/>
            <p:nvPr/>
          </p:nvSpPr>
          <p:spPr>
            <a:xfrm>
              <a:off x="291904" y="1822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9" name="Oval 898">
              <a:extLst>
                <a:ext uri="{FF2B5EF4-FFF2-40B4-BE49-F238E27FC236}">
                  <a16:creationId xmlns:a16="http://schemas.microsoft.com/office/drawing/2014/main" id="{9C0E9902-8EC9-41A1-A870-13BB08A286E5}"/>
                </a:ext>
              </a:extLst>
            </p:cNvPr>
            <p:cNvSpPr/>
            <p:nvPr/>
          </p:nvSpPr>
          <p:spPr>
            <a:xfrm>
              <a:off x="398584" y="1822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0" name="Oval 899">
              <a:extLst>
                <a:ext uri="{FF2B5EF4-FFF2-40B4-BE49-F238E27FC236}">
                  <a16:creationId xmlns:a16="http://schemas.microsoft.com/office/drawing/2014/main" id="{8C0A562C-69EF-40C1-9848-B52E57912F07}"/>
                </a:ext>
              </a:extLst>
            </p:cNvPr>
            <p:cNvSpPr/>
            <p:nvPr/>
          </p:nvSpPr>
          <p:spPr>
            <a:xfrm>
              <a:off x="505264" y="1822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1" name="Oval 900">
              <a:extLst>
                <a:ext uri="{FF2B5EF4-FFF2-40B4-BE49-F238E27FC236}">
                  <a16:creationId xmlns:a16="http://schemas.microsoft.com/office/drawing/2014/main" id="{79BED7DD-5EA2-4EF0-A757-DA3F45C34922}"/>
                </a:ext>
              </a:extLst>
            </p:cNvPr>
            <p:cNvSpPr/>
            <p:nvPr/>
          </p:nvSpPr>
          <p:spPr>
            <a:xfrm>
              <a:off x="617024" y="1822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2" name="Oval 901">
              <a:extLst>
                <a:ext uri="{FF2B5EF4-FFF2-40B4-BE49-F238E27FC236}">
                  <a16:creationId xmlns:a16="http://schemas.microsoft.com/office/drawing/2014/main" id="{33A8FAD5-3A48-43AE-9B9D-C981B67CC638}"/>
                </a:ext>
              </a:extLst>
            </p:cNvPr>
            <p:cNvSpPr/>
            <p:nvPr/>
          </p:nvSpPr>
          <p:spPr>
            <a:xfrm>
              <a:off x="723704" y="1822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3" name="Oval 902">
              <a:extLst>
                <a:ext uri="{FF2B5EF4-FFF2-40B4-BE49-F238E27FC236}">
                  <a16:creationId xmlns:a16="http://schemas.microsoft.com/office/drawing/2014/main" id="{36C1708A-CCEC-4313-AC0B-D149AC29081A}"/>
                </a:ext>
              </a:extLst>
            </p:cNvPr>
            <p:cNvSpPr/>
            <p:nvPr/>
          </p:nvSpPr>
          <p:spPr>
            <a:xfrm>
              <a:off x="825304" y="1822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4" name="Oval 903">
              <a:extLst>
                <a:ext uri="{FF2B5EF4-FFF2-40B4-BE49-F238E27FC236}">
                  <a16:creationId xmlns:a16="http://schemas.microsoft.com/office/drawing/2014/main" id="{114B2166-DBB7-457C-9C6A-A5F6361E5BBA}"/>
                </a:ext>
              </a:extLst>
            </p:cNvPr>
            <p:cNvSpPr/>
            <p:nvPr/>
          </p:nvSpPr>
          <p:spPr>
            <a:xfrm>
              <a:off x="937064" y="1822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5" name="Oval 904">
              <a:extLst>
                <a:ext uri="{FF2B5EF4-FFF2-40B4-BE49-F238E27FC236}">
                  <a16:creationId xmlns:a16="http://schemas.microsoft.com/office/drawing/2014/main" id="{EF364213-6B47-409D-9364-7E0C899EB046}"/>
                </a:ext>
              </a:extLst>
            </p:cNvPr>
            <p:cNvSpPr/>
            <p:nvPr/>
          </p:nvSpPr>
          <p:spPr>
            <a:xfrm>
              <a:off x="1048824" y="1822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6" name="Oval 905">
              <a:extLst>
                <a:ext uri="{FF2B5EF4-FFF2-40B4-BE49-F238E27FC236}">
                  <a16:creationId xmlns:a16="http://schemas.microsoft.com/office/drawing/2014/main" id="{D64D2521-F51B-40C0-B4C8-870D1FD9BEB6}"/>
                </a:ext>
              </a:extLst>
            </p:cNvPr>
            <p:cNvSpPr/>
            <p:nvPr/>
          </p:nvSpPr>
          <p:spPr>
            <a:xfrm>
              <a:off x="1155504" y="1822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7" name="Oval 906">
              <a:extLst>
                <a:ext uri="{FF2B5EF4-FFF2-40B4-BE49-F238E27FC236}">
                  <a16:creationId xmlns:a16="http://schemas.microsoft.com/office/drawing/2014/main" id="{75B177E9-10AA-4CB2-A0B6-6A6D52A62FDA}"/>
                </a:ext>
              </a:extLst>
            </p:cNvPr>
            <p:cNvSpPr/>
            <p:nvPr/>
          </p:nvSpPr>
          <p:spPr>
            <a:xfrm>
              <a:off x="1262184" y="17717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8" name="Oval 907">
              <a:extLst>
                <a:ext uri="{FF2B5EF4-FFF2-40B4-BE49-F238E27FC236}">
                  <a16:creationId xmlns:a16="http://schemas.microsoft.com/office/drawing/2014/main" id="{3D36DE39-1E01-4FEF-ACDE-E15DBBFF9B3D}"/>
                </a:ext>
              </a:extLst>
            </p:cNvPr>
            <p:cNvSpPr/>
            <p:nvPr/>
          </p:nvSpPr>
          <p:spPr>
            <a:xfrm>
              <a:off x="1368864" y="1822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9" name="Oval 908">
              <a:extLst>
                <a:ext uri="{FF2B5EF4-FFF2-40B4-BE49-F238E27FC236}">
                  <a16:creationId xmlns:a16="http://schemas.microsoft.com/office/drawing/2014/main" id="{A6942506-7A39-4FE8-AC34-E484E4B7A7D0}"/>
                </a:ext>
              </a:extLst>
            </p:cNvPr>
            <p:cNvSpPr/>
            <p:nvPr/>
          </p:nvSpPr>
          <p:spPr>
            <a:xfrm>
              <a:off x="1480624" y="17717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0" name="Oval 909">
              <a:extLst>
                <a:ext uri="{FF2B5EF4-FFF2-40B4-BE49-F238E27FC236}">
                  <a16:creationId xmlns:a16="http://schemas.microsoft.com/office/drawing/2014/main" id="{43E65C05-4F99-4F01-A0E3-9961E9756D54}"/>
                </a:ext>
              </a:extLst>
            </p:cNvPr>
            <p:cNvSpPr/>
            <p:nvPr/>
          </p:nvSpPr>
          <p:spPr>
            <a:xfrm>
              <a:off x="1587304" y="1822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1" name="Oval 910">
              <a:extLst>
                <a:ext uri="{FF2B5EF4-FFF2-40B4-BE49-F238E27FC236}">
                  <a16:creationId xmlns:a16="http://schemas.microsoft.com/office/drawing/2014/main" id="{495AE0D6-BA6A-4E41-B9F2-DF76C2AE4930}"/>
                </a:ext>
              </a:extLst>
            </p:cNvPr>
            <p:cNvSpPr/>
            <p:nvPr/>
          </p:nvSpPr>
          <p:spPr>
            <a:xfrm>
              <a:off x="1693984" y="1822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2" name="Oval 911">
              <a:extLst>
                <a:ext uri="{FF2B5EF4-FFF2-40B4-BE49-F238E27FC236}">
                  <a16:creationId xmlns:a16="http://schemas.microsoft.com/office/drawing/2014/main" id="{38B67334-A72B-4C2C-BE3E-6017BF41C726}"/>
                </a:ext>
              </a:extLst>
            </p:cNvPr>
            <p:cNvSpPr/>
            <p:nvPr/>
          </p:nvSpPr>
          <p:spPr>
            <a:xfrm>
              <a:off x="73464" y="2889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3" name="Oval 912">
              <a:extLst>
                <a:ext uri="{FF2B5EF4-FFF2-40B4-BE49-F238E27FC236}">
                  <a16:creationId xmlns:a16="http://schemas.microsoft.com/office/drawing/2014/main" id="{665635FB-D181-4AED-8FDB-10208B076E60}"/>
                </a:ext>
              </a:extLst>
            </p:cNvPr>
            <p:cNvSpPr/>
            <p:nvPr/>
          </p:nvSpPr>
          <p:spPr>
            <a:xfrm>
              <a:off x="180144" y="2940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4" name="Oval 913">
              <a:extLst>
                <a:ext uri="{FF2B5EF4-FFF2-40B4-BE49-F238E27FC236}">
                  <a16:creationId xmlns:a16="http://schemas.microsoft.com/office/drawing/2014/main" id="{082BF956-B8E8-4B02-B856-E77491E8E223}"/>
                </a:ext>
              </a:extLst>
            </p:cNvPr>
            <p:cNvSpPr/>
            <p:nvPr/>
          </p:nvSpPr>
          <p:spPr>
            <a:xfrm>
              <a:off x="291904" y="2940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5" name="Oval 914">
              <a:extLst>
                <a:ext uri="{FF2B5EF4-FFF2-40B4-BE49-F238E27FC236}">
                  <a16:creationId xmlns:a16="http://schemas.microsoft.com/office/drawing/2014/main" id="{3344002A-F5BC-44AC-AD5E-A5C59CB0EB59}"/>
                </a:ext>
              </a:extLst>
            </p:cNvPr>
            <p:cNvSpPr/>
            <p:nvPr/>
          </p:nvSpPr>
          <p:spPr>
            <a:xfrm>
              <a:off x="398584" y="2940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6" name="Oval 915">
              <a:extLst>
                <a:ext uri="{FF2B5EF4-FFF2-40B4-BE49-F238E27FC236}">
                  <a16:creationId xmlns:a16="http://schemas.microsoft.com/office/drawing/2014/main" id="{2AC06F1B-28E7-4E3C-BB87-3064A8BBF0FE}"/>
                </a:ext>
              </a:extLst>
            </p:cNvPr>
            <p:cNvSpPr/>
            <p:nvPr/>
          </p:nvSpPr>
          <p:spPr>
            <a:xfrm>
              <a:off x="505264" y="2940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7" name="Oval 916">
              <a:extLst>
                <a:ext uri="{FF2B5EF4-FFF2-40B4-BE49-F238E27FC236}">
                  <a16:creationId xmlns:a16="http://schemas.microsoft.com/office/drawing/2014/main" id="{EA37EA4D-FEDB-49C6-B1DB-81310FDCAE4E}"/>
                </a:ext>
              </a:extLst>
            </p:cNvPr>
            <p:cNvSpPr/>
            <p:nvPr/>
          </p:nvSpPr>
          <p:spPr>
            <a:xfrm>
              <a:off x="617024" y="2940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8" name="Oval 917">
              <a:extLst>
                <a:ext uri="{FF2B5EF4-FFF2-40B4-BE49-F238E27FC236}">
                  <a16:creationId xmlns:a16="http://schemas.microsoft.com/office/drawing/2014/main" id="{50CBD38B-DA5B-4B22-847E-82886ED78EFF}"/>
                </a:ext>
              </a:extLst>
            </p:cNvPr>
            <p:cNvSpPr/>
            <p:nvPr/>
          </p:nvSpPr>
          <p:spPr>
            <a:xfrm>
              <a:off x="723704" y="2940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9" name="Oval 918">
              <a:extLst>
                <a:ext uri="{FF2B5EF4-FFF2-40B4-BE49-F238E27FC236}">
                  <a16:creationId xmlns:a16="http://schemas.microsoft.com/office/drawing/2014/main" id="{B0773EBF-0196-4196-85B4-3AD085AD981B}"/>
                </a:ext>
              </a:extLst>
            </p:cNvPr>
            <p:cNvSpPr/>
            <p:nvPr/>
          </p:nvSpPr>
          <p:spPr>
            <a:xfrm>
              <a:off x="825304" y="2940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0" name="Oval 919">
              <a:extLst>
                <a:ext uri="{FF2B5EF4-FFF2-40B4-BE49-F238E27FC236}">
                  <a16:creationId xmlns:a16="http://schemas.microsoft.com/office/drawing/2014/main" id="{6E98435E-3F73-40F0-9112-CF17E87E10AA}"/>
                </a:ext>
              </a:extLst>
            </p:cNvPr>
            <p:cNvSpPr/>
            <p:nvPr/>
          </p:nvSpPr>
          <p:spPr>
            <a:xfrm>
              <a:off x="937064" y="2940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1" name="Oval 920">
              <a:extLst>
                <a:ext uri="{FF2B5EF4-FFF2-40B4-BE49-F238E27FC236}">
                  <a16:creationId xmlns:a16="http://schemas.microsoft.com/office/drawing/2014/main" id="{8DEBCD49-5F99-49FB-9928-1A311066FEFA}"/>
                </a:ext>
              </a:extLst>
            </p:cNvPr>
            <p:cNvSpPr/>
            <p:nvPr/>
          </p:nvSpPr>
          <p:spPr>
            <a:xfrm>
              <a:off x="1048824" y="2940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2" name="Oval 921">
              <a:extLst>
                <a:ext uri="{FF2B5EF4-FFF2-40B4-BE49-F238E27FC236}">
                  <a16:creationId xmlns:a16="http://schemas.microsoft.com/office/drawing/2014/main" id="{8C6984B1-27C2-410D-BC46-67DE30B619E6}"/>
                </a:ext>
              </a:extLst>
            </p:cNvPr>
            <p:cNvSpPr/>
            <p:nvPr/>
          </p:nvSpPr>
          <p:spPr>
            <a:xfrm>
              <a:off x="1155504" y="2940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3" name="Oval 922">
              <a:extLst>
                <a:ext uri="{FF2B5EF4-FFF2-40B4-BE49-F238E27FC236}">
                  <a16:creationId xmlns:a16="http://schemas.microsoft.com/office/drawing/2014/main" id="{52096908-E2CA-4045-9732-1D3C18C21A2F}"/>
                </a:ext>
              </a:extLst>
            </p:cNvPr>
            <p:cNvSpPr/>
            <p:nvPr/>
          </p:nvSpPr>
          <p:spPr>
            <a:xfrm>
              <a:off x="1262184" y="2889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4" name="Oval 923">
              <a:extLst>
                <a:ext uri="{FF2B5EF4-FFF2-40B4-BE49-F238E27FC236}">
                  <a16:creationId xmlns:a16="http://schemas.microsoft.com/office/drawing/2014/main" id="{CE04C281-93E6-4EAD-8102-D47FDB821535}"/>
                </a:ext>
              </a:extLst>
            </p:cNvPr>
            <p:cNvSpPr/>
            <p:nvPr/>
          </p:nvSpPr>
          <p:spPr>
            <a:xfrm>
              <a:off x="1368864" y="2940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5" name="Oval 924">
              <a:extLst>
                <a:ext uri="{FF2B5EF4-FFF2-40B4-BE49-F238E27FC236}">
                  <a16:creationId xmlns:a16="http://schemas.microsoft.com/office/drawing/2014/main" id="{0BCA5F60-335D-4F17-97CE-802E5D06A91D}"/>
                </a:ext>
              </a:extLst>
            </p:cNvPr>
            <p:cNvSpPr/>
            <p:nvPr/>
          </p:nvSpPr>
          <p:spPr>
            <a:xfrm>
              <a:off x="1480624" y="2889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6" name="Oval 925">
              <a:extLst>
                <a:ext uri="{FF2B5EF4-FFF2-40B4-BE49-F238E27FC236}">
                  <a16:creationId xmlns:a16="http://schemas.microsoft.com/office/drawing/2014/main" id="{A187B290-7DB1-4FA6-A0E0-32A40EE5B9CD}"/>
                </a:ext>
              </a:extLst>
            </p:cNvPr>
            <p:cNvSpPr/>
            <p:nvPr/>
          </p:nvSpPr>
          <p:spPr>
            <a:xfrm>
              <a:off x="1587304" y="2940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7" name="Oval 926">
              <a:extLst>
                <a:ext uri="{FF2B5EF4-FFF2-40B4-BE49-F238E27FC236}">
                  <a16:creationId xmlns:a16="http://schemas.microsoft.com/office/drawing/2014/main" id="{A5266A1E-D6B4-4CDD-ADA5-80DFC426E808}"/>
                </a:ext>
              </a:extLst>
            </p:cNvPr>
            <p:cNvSpPr/>
            <p:nvPr/>
          </p:nvSpPr>
          <p:spPr>
            <a:xfrm>
              <a:off x="1693984" y="2940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8" name="Oval 927">
              <a:extLst>
                <a:ext uri="{FF2B5EF4-FFF2-40B4-BE49-F238E27FC236}">
                  <a16:creationId xmlns:a16="http://schemas.microsoft.com/office/drawing/2014/main" id="{3F62709A-A0EA-4324-A313-3C2E37C67908}"/>
                </a:ext>
              </a:extLst>
            </p:cNvPr>
            <p:cNvSpPr/>
            <p:nvPr/>
          </p:nvSpPr>
          <p:spPr>
            <a:xfrm>
              <a:off x="73464" y="3956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9" name="Oval 928">
              <a:extLst>
                <a:ext uri="{FF2B5EF4-FFF2-40B4-BE49-F238E27FC236}">
                  <a16:creationId xmlns:a16="http://schemas.microsoft.com/office/drawing/2014/main" id="{1D2FCE90-B1CE-4536-958A-ECAB02E8049A}"/>
                </a:ext>
              </a:extLst>
            </p:cNvPr>
            <p:cNvSpPr/>
            <p:nvPr/>
          </p:nvSpPr>
          <p:spPr>
            <a:xfrm>
              <a:off x="180144" y="4006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0" name="Oval 929">
              <a:extLst>
                <a:ext uri="{FF2B5EF4-FFF2-40B4-BE49-F238E27FC236}">
                  <a16:creationId xmlns:a16="http://schemas.microsoft.com/office/drawing/2014/main" id="{76D483DD-00C2-42B3-8B4E-9D344F1670A3}"/>
                </a:ext>
              </a:extLst>
            </p:cNvPr>
            <p:cNvSpPr/>
            <p:nvPr/>
          </p:nvSpPr>
          <p:spPr>
            <a:xfrm>
              <a:off x="291904" y="4006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1" name="Oval 930">
              <a:extLst>
                <a:ext uri="{FF2B5EF4-FFF2-40B4-BE49-F238E27FC236}">
                  <a16:creationId xmlns:a16="http://schemas.microsoft.com/office/drawing/2014/main" id="{C341CA21-E0C8-434D-B63E-EF165A75D400}"/>
                </a:ext>
              </a:extLst>
            </p:cNvPr>
            <p:cNvSpPr/>
            <p:nvPr/>
          </p:nvSpPr>
          <p:spPr>
            <a:xfrm>
              <a:off x="398584" y="4006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2" name="Oval 931">
              <a:extLst>
                <a:ext uri="{FF2B5EF4-FFF2-40B4-BE49-F238E27FC236}">
                  <a16:creationId xmlns:a16="http://schemas.microsoft.com/office/drawing/2014/main" id="{956A8A71-A211-4B36-AE75-2828AC436311}"/>
                </a:ext>
              </a:extLst>
            </p:cNvPr>
            <p:cNvSpPr/>
            <p:nvPr/>
          </p:nvSpPr>
          <p:spPr>
            <a:xfrm>
              <a:off x="505264" y="4006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3" name="Oval 932">
              <a:extLst>
                <a:ext uri="{FF2B5EF4-FFF2-40B4-BE49-F238E27FC236}">
                  <a16:creationId xmlns:a16="http://schemas.microsoft.com/office/drawing/2014/main" id="{F9E140DB-2F69-433A-9BF4-30C2933A1951}"/>
                </a:ext>
              </a:extLst>
            </p:cNvPr>
            <p:cNvSpPr/>
            <p:nvPr/>
          </p:nvSpPr>
          <p:spPr>
            <a:xfrm>
              <a:off x="617024" y="4006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4" name="Oval 933">
              <a:extLst>
                <a:ext uri="{FF2B5EF4-FFF2-40B4-BE49-F238E27FC236}">
                  <a16:creationId xmlns:a16="http://schemas.microsoft.com/office/drawing/2014/main" id="{8E1AC501-B8BD-4174-B045-E0F7EE8055C4}"/>
                </a:ext>
              </a:extLst>
            </p:cNvPr>
            <p:cNvSpPr/>
            <p:nvPr/>
          </p:nvSpPr>
          <p:spPr>
            <a:xfrm>
              <a:off x="723704" y="4006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5" name="Oval 934">
              <a:extLst>
                <a:ext uri="{FF2B5EF4-FFF2-40B4-BE49-F238E27FC236}">
                  <a16:creationId xmlns:a16="http://schemas.microsoft.com/office/drawing/2014/main" id="{70711D33-758E-4F51-97A8-ABD1156B0889}"/>
                </a:ext>
              </a:extLst>
            </p:cNvPr>
            <p:cNvSpPr/>
            <p:nvPr/>
          </p:nvSpPr>
          <p:spPr>
            <a:xfrm>
              <a:off x="825304" y="4006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6" name="Oval 935">
              <a:extLst>
                <a:ext uri="{FF2B5EF4-FFF2-40B4-BE49-F238E27FC236}">
                  <a16:creationId xmlns:a16="http://schemas.microsoft.com/office/drawing/2014/main" id="{213AB143-6794-456E-8DE9-C9122C77D81E}"/>
                </a:ext>
              </a:extLst>
            </p:cNvPr>
            <p:cNvSpPr/>
            <p:nvPr/>
          </p:nvSpPr>
          <p:spPr>
            <a:xfrm>
              <a:off x="937064" y="4006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7" name="Oval 936">
              <a:extLst>
                <a:ext uri="{FF2B5EF4-FFF2-40B4-BE49-F238E27FC236}">
                  <a16:creationId xmlns:a16="http://schemas.microsoft.com/office/drawing/2014/main" id="{1697FFAB-569E-49BD-8B47-D81909A57BCB}"/>
                </a:ext>
              </a:extLst>
            </p:cNvPr>
            <p:cNvSpPr/>
            <p:nvPr/>
          </p:nvSpPr>
          <p:spPr>
            <a:xfrm>
              <a:off x="1048824" y="4006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8" name="Oval 937">
              <a:extLst>
                <a:ext uri="{FF2B5EF4-FFF2-40B4-BE49-F238E27FC236}">
                  <a16:creationId xmlns:a16="http://schemas.microsoft.com/office/drawing/2014/main" id="{E31D39D6-3625-4FFA-B182-DDF3A257BFB0}"/>
                </a:ext>
              </a:extLst>
            </p:cNvPr>
            <p:cNvSpPr/>
            <p:nvPr/>
          </p:nvSpPr>
          <p:spPr>
            <a:xfrm>
              <a:off x="1155504" y="4006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9" name="Oval 938">
              <a:extLst>
                <a:ext uri="{FF2B5EF4-FFF2-40B4-BE49-F238E27FC236}">
                  <a16:creationId xmlns:a16="http://schemas.microsoft.com/office/drawing/2014/main" id="{5A2742BC-A591-4475-A3D7-07CE859C2B74}"/>
                </a:ext>
              </a:extLst>
            </p:cNvPr>
            <p:cNvSpPr/>
            <p:nvPr/>
          </p:nvSpPr>
          <p:spPr>
            <a:xfrm>
              <a:off x="1262184" y="3956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0" name="Oval 939">
              <a:extLst>
                <a:ext uri="{FF2B5EF4-FFF2-40B4-BE49-F238E27FC236}">
                  <a16:creationId xmlns:a16="http://schemas.microsoft.com/office/drawing/2014/main" id="{3B561DE8-C55D-46D4-9EC5-51CB8FBBD105}"/>
                </a:ext>
              </a:extLst>
            </p:cNvPr>
            <p:cNvSpPr/>
            <p:nvPr/>
          </p:nvSpPr>
          <p:spPr>
            <a:xfrm>
              <a:off x="1368864" y="4006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1" name="Oval 940">
              <a:extLst>
                <a:ext uri="{FF2B5EF4-FFF2-40B4-BE49-F238E27FC236}">
                  <a16:creationId xmlns:a16="http://schemas.microsoft.com/office/drawing/2014/main" id="{EF11A210-7C70-48FA-9929-AB554CA5792D}"/>
                </a:ext>
              </a:extLst>
            </p:cNvPr>
            <p:cNvSpPr/>
            <p:nvPr/>
          </p:nvSpPr>
          <p:spPr>
            <a:xfrm>
              <a:off x="1480624" y="3956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2" name="Oval 941">
              <a:extLst>
                <a:ext uri="{FF2B5EF4-FFF2-40B4-BE49-F238E27FC236}">
                  <a16:creationId xmlns:a16="http://schemas.microsoft.com/office/drawing/2014/main" id="{85022C65-B362-4468-8AF8-5447356EA458}"/>
                </a:ext>
              </a:extLst>
            </p:cNvPr>
            <p:cNvSpPr/>
            <p:nvPr/>
          </p:nvSpPr>
          <p:spPr>
            <a:xfrm>
              <a:off x="1587304" y="4006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3" name="Oval 942">
              <a:extLst>
                <a:ext uri="{FF2B5EF4-FFF2-40B4-BE49-F238E27FC236}">
                  <a16:creationId xmlns:a16="http://schemas.microsoft.com/office/drawing/2014/main" id="{A507801F-9108-483E-BE88-E78C20E19669}"/>
                </a:ext>
              </a:extLst>
            </p:cNvPr>
            <p:cNvSpPr/>
            <p:nvPr/>
          </p:nvSpPr>
          <p:spPr>
            <a:xfrm>
              <a:off x="1693984" y="4006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4" name="Oval 943">
              <a:extLst>
                <a:ext uri="{FF2B5EF4-FFF2-40B4-BE49-F238E27FC236}">
                  <a16:creationId xmlns:a16="http://schemas.microsoft.com/office/drawing/2014/main" id="{7310BCF7-674F-4ADF-B2FC-6B2C183E0441}"/>
                </a:ext>
              </a:extLst>
            </p:cNvPr>
            <p:cNvSpPr/>
            <p:nvPr/>
          </p:nvSpPr>
          <p:spPr>
            <a:xfrm>
              <a:off x="73464" y="50737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5" name="Oval 944">
              <a:extLst>
                <a:ext uri="{FF2B5EF4-FFF2-40B4-BE49-F238E27FC236}">
                  <a16:creationId xmlns:a16="http://schemas.microsoft.com/office/drawing/2014/main" id="{CF829DE6-F87C-4C44-8DE8-FF770B83FAB7}"/>
                </a:ext>
              </a:extLst>
            </p:cNvPr>
            <p:cNvSpPr/>
            <p:nvPr/>
          </p:nvSpPr>
          <p:spPr>
            <a:xfrm>
              <a:off x="180144" y="5124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6" name="Oval 945">
              <a:extLst>
                <a:ext uri="{FF2B5EF4-FFF2-40B4-BE49-F238E27FC236}">
                  <a16:creationId xmlns:a16="http://schemas.microsoft.com/office/drawing/2014/main" id="{8CEEBD90-1130-4AE4-8DE1-4743DA678130}"/>
                </a:ext>
              </a:extLst>
            </p:cNvPr>
            <p:cNvSpPr/>
            <p:nvPr/>
          </p:nvSpPr>
          <p:spPr>
            <a:xfrm>
              <a:off x="291904" y="5124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7" name="Oval 946">
              <a:extLst>
                <a:ext uri="{FF2B5EF4-FFF2-40B4-BE49-F238E27FC236}">
                  <a16:creationId xmlns:a16="http://schemas.microsoft.com/office/drawing/2014/main" id="{52885792-8F7F-4E75-A356-0415E780A732}"/>
                </a:ext>
              </a:extLst>
            </p:cNvPr>
            <p:cNvSpPr/>
            <p:nvPr/>
          </p:nvSpPr>
          <p:spPr>
            <a:xfrm>
              <a:off x="398584" y="5124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8" name="Oval 947">
              <a:extLst>
                <a:ext uri="{FF2B5EF4-FFF2-40B4-BE49-F238E27FC236}">
                  <a16:creationId xmlns:a16="http://schemas.microsoft.com/office/drawing/2014/main" id="{D2981D26-C4FA-4D02-8A66-2D728473499A}"/>
                </a:ext>
              </a:extLst>
            </p:cNvPr>
            <p:cNvSpPr/>
            <p:nvPr/>
          </p:nvSpPr>
          <p:spPr>
            <a:xfrm>
              <a:off x="505264" y="5124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9" name="Oval 948">
              <a:extLst>
                <a:ext uri="{FF2B5EF4-FFF2-40B4-BE49-F238E27FC236}">
                  <a16:creationId xmlns:a16="http://schemas.microsoft.com/office/drawing/2014/main" id="{E7D69452-B13C-422D-9BC9-D535DDADEF11}"/>
                </a:ext>
              </a:extLst>
            </p:cNvPr>
            <p:cNvSpPr/>
            <p:nvPr/>
          </p:nvSpPr>
          <p:spPr>
            <a:xfrm>
              <a:off x="617024" y="5124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0" name="Oval 949">
              <a:extLst>
                <a:ext uri="{FF2B5EF4-FFF2-40B4-BE49-F238E27FC236}">
                  <a16:creationId xmlns:a16="http://schemas.microsoft.com/office/drawing/2014/main" id="{3EE28066-C783-451E-945C-D9E4A344CF24}"/>
                </a:ext>
              </a:extLst>
            </p:cNvPr>
            <p:cNvSpPr/>
            <p:nvPr/>
          </p:nvSpPr>
          <p:spPr>
            <a:xfrm>
              <a:off x="723704" y="5124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1" name="Oval 950">
              <a:extLst>
                <a:ext uri="{FF2B5EF4-FFF2-40B4-BE49-F238E27FC236}">
                  <a16:creationId xmlns:a16="http://schemas.microsoft.com/office/drawing/2014/main" id="{7516A374-9FCD-4987-B706-D101D700085E}"/>
                </a:ext>
              </a:extLst>
            </p:cNvPr>
            <p:cNvSpPr/>
            <p:nvPr/>
          </p:nvSpPr>
          <p:spPr>
            <a:xfrm>
              <a:off x="825304" y="5124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2" name="Oval 951">
              <a:extLst>
                <a:ext uri="{FF2B5EF4-FFF2-40B4-BE49-F238E27FC236}">
                  <a16:creationId xmlns:a16="http://schemas.microsoft.com/office/drawing/2014/main" id="{434EC975-2DBB-4462-A859-36744B113E4C}"/>
                </a:ext>
              </a:extLst>
            </p:cNvPr>
            <p:cNvSpPr/>
            <p:nvPr/>
          </p:nvSpPr>
          <p:spPr>
            <a:xfrm>
              <a:off x="937064" y="5124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3" name="Oval 952">
              <a:extLst>
                <a:ext uri="{FF2B5EF4-FFF2-40B4-BE49-F238E27FC236}">
                  <a16:creationId xmlns:a16="http://schemas.microsoft.com/office/drawing/2014/main" id="{8B16094D-58BA-44F7-97D0-3B9A4F628FED}"/>
                </a:ext>
              </a:extLst>
            </p:cNvPr>
            <p:cNvSpPr/>
            <p:nvPr/>
          </p:nvSpPr>
          <p:spPr>
            <a:xfrm>
              <a:off x="1048824" y="5124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4" name="Oval 953">
              <a:extLst>
                <a:ext uri="{FF2B5EF4-FFF2-40B4-BE49-F238E27FC236}">
                  <a16:creationId xmlns:a16="http://schemas.microsoft.com/office/drawing/2014/main" id="{B29C3AE9-D97D-4CCD-B801-1A6BE85B4373}"/>
                </a:ext>
              </a:extLst>
            </p:cNvPr>
            <p:cNvSpPr/>
            <p:nvPr/>
          </p:nvSpPr>
          <p:spPr>
            <a:xfrm>
              <a:off x="1155504" y="5124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5" name="Oval 954">
              <a:extLst>
                <a:ext uri="{FF2B5EF4-FFF2-40B4-BE49-F238E27FC236}">
                  <a16:creationId xmlns:a16="http://schemas.microsoft.com/office/drawing/2014/main" id="{E3E29D1E-E4F1-42CC-A8D5-822E684973B4}"/>
                </a:ext>
              </a:extLst>
            </p:cNvPr>
            <p:cNvSpPr/>
            <p:nvPr/>
          </p:nvSpPr>
          <p:spPr>
            <a:xfrm>
              <a:off x="1262184" y="50737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6" name="Oval 955">
              <a:extLst>
                <a:ext uri="{FF2B5EF4-FFF2-40B4-BE49-F238E27FC236}">
                  <a16:creationId xmlns:a16="http://schemas.microsoft.com/office/drawing/2014/main" id="{26525F3B-1DA8-4133-8097-55ABF0279A49}"/>
                </a:ext>
              </a:extLst>
            </p:cNvPr>
            <p:cNvSpPr/>
            <p:nvPr/>
          </p:nvSpPr>
          <p:spPr>
            <a:xfrm>
              <a:off x="1368864" y="5124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7" name="Oval 956">
              <a:extLst>
                <a:ext uri="{FF2B5EF4-FFF2-40B4-BE49-F238E27FC236}">
                  <a16:creationId xmlns:a16="http://schemas.microsoft.com/office/drawing/2014/main" id="{B01F43BA-4904-4620-AB33-B0D623F328AD}"/>
                </a:ext>
              </a:extLst>
            </p:cNvPr>
            <p:cNvSpPr/>
            <p:nvPr/>
          </p:nvSpPr>
          <p:spPr>
            <a:xfrm>
              <a:off x="1480624" y="50737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8" name="Oval 957">
              <a:extLst>
                <a:ext uri="{FF2B5EF4-FFF2-40B4-BE49-F238E27FC236}">
                  <a16:creationId xmlns:a16="http://schemas.microsoft.com/office/drawing/2014/main" id="{DA533541-D5E7-4DA4-994C-BF652F0B80D0}"/>
                </a:ext>
              </a:extLst>
            </p:cNvPr>
            <p:cNvSpPr/>
            <p:nvPr/>
          </p:nvSpPr>
          <p:spPr>
            <a:xfrm>
              <a:off x="1587304" y="5124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9" name="Oval 958">
              <a:extLst>
                <a:ext uri="{FF2B5EF4-FFF2-40B4-BE49-F238E27FC236}">
                  <a16:creationId xmlns:a16="http://schemas.microsoft.com/office/drawing/2014/main" id="{E91E4102-88FC-4C94-972F-FF6A01D6C100}"/>
                </a:ext>
              </a:extLst>
            </p:cNvPr>
            <p:cNvSpPr/>
            <p:nvPr/>
          </p:nvSpPr>
          <p:spPr>
            <a:xfrm>
              <a:off x="1693984" y="5124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0" name="Oval 959">
              <a:extLst>
                <a:ext uri="{FF2B5EF4-FFF2-40B4-BE49-F238E27FC236}">
                  <a16:creationId xmlns:a16="http://schemas.microsoft.com/office/drawing/2014/main" id="{B176D54D-4DD5-46A2-9B65-1015287B1F08}"/>
                </a:ext>
              </a:extLst>
            </p:cNvPr>
            <p:cNvSpPr/>
            <p:nvPr/>
          </p:nvSpPr>
          <p:spPr>
            <a:xfrm>
              <a:off x="73464" y="6140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1" name="Oval 960">
              <a:extLst>
                <a:ext uri="{FF2B5EF4-FFF2-40B4-BE49-F238E27FC236}">
                  <a16:creationId xmlns:a16="http://schemas.microsoft.com/office/drawing/2014/main" id="{76D66F60-6E81-405C-B03D-3C2712059702}"/>
                </a:ext>
              </a:extLst>
            </p:cNvPr>
            <p:cNvSpPr/>
            <p:nvPr/>
          </p:nvSpPr>
          <p:spPr>
            <a:xfrm>
              <a:off x="180144" y="6191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2" name="Oval 961">
              <a:extLst>
                <a:ext uri="{FF2B5EF4-FFF2-40B4-BE49-F238E27FC236}">
                  <a16:creationId xmlns:a16="http://schemas.microsoft.com/office/drawing/2014/main" id="{F1CB585C-9345-45F3-9B13-6A69EA23DD5E}"/>
                </a:ext>
              </a:extLst>
            </p:cNvPr>
            <p:cNvSpPr/>
            <p:nvPr/>
          </p:nvSpPr>
          <p:spPr>
            <a:xfrm>
              <a:off x="291904" y="6191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3" name="Oval 962">
              <a:extLst>
                <a:ext uri="{FF2B5EF4-FFF2-40B4-BE49-F238E27FC236}">
                  <a16:creationId xmlns:a16="http://schemas.microsoft.com/office/drawing/2014/main" id="{7E710C9C-F4F1-4730-9158-038663CD1DB8}"/>
                </a:ext>
              </a:extLst>
            </p:cNvPr>
            <p:cNvSpPr/>
            <p:nvPr/>
          </p:nvSpPr>
          <p:spPr>
            <a:xfrm>
              <a:off x="398584" y="6191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4" name="Oval 963">
              <a:extLst>
                <a:ext uri="{FF2B5EF4-FFF2-40B4-BE49-F238E27FC236}">
                  <a16:creationId xmlns:a16="http://schemas.microsoft.com/office/drawing/2014/main" id="{CE7B9136-DB6D-4457-8698-018DC77F3A69}"/>
                </a:ext>
              </a:extLst>
            </p:cNvPr>
            <p:cNvSpPr/>
            <p:nvPr/>
          </p:nvSpPr>
          <p:spPr>
            <a:xfrm>
              <a:off x="505264" y="6191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5" name="Oval 964">
              <a:extLst>
                <a:ext uri="{FF2B5EF4-FFF2-40B4-BE49-F238E27FC236}">
                  <a16:creationId xmlns:a16="http://schemas.microsoft.com/office/drawing/2014/main" id="{C3D30AAC-E007-40BF-B027-FE48018519B1}"/>
                </a:ext>
              </a:extLst>
            </p:cNvPr>
            <p:cNvSpPr/>
            <p:nvPr/>
          </p:nvSpPr>
          <p:spPr>
            <a:xfrm>
              <a:off x="617024" y="6191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6" name="Oval 965">
              <a:extLst>
                <a:ext uri="{FF2B5EF4-FFF2-40B4-BE49-F238E27FC236}">
                  <a16:creationId xmlns:a16="http://schemas.microsoft.com/office/drawing/2014/main" id="{C9FFB5AA-C3DE-4E4A-B009-0020B1458105}"/>
                </a:ext>
              </a:extLst>
            </p:cNvPr>
            <p:cNvSpPr/>
            <p:nvPr/>
          </p:nvSpPr>
          <p:spPr>
            <a:xfrm>
              <a:off x="723704" y="6191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7" name="Oval 966">
              <a:extLst>
                <a:ext uri="{FF2B5EF4-FFF2-40B4-BE49-F238E27FC236}">
                  <a16:creationId xmlns:a16="http://schemas.microsoft.com/office/drawing/2014/main" id="{6F524126-8075-4655-8CD8-03BABCDAB1D2}"/>
                </a:ext>
              </a:extLst>
            </p:cNvPr>
            <p:cNvSpPr/>
            <p:nvPr/>
          </p:nvSpPr>
          <p:spPr>
            <a:xfrm>
              <a:off x="825304" y="6191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8" name="Oval 967">
              <a:extLst>
                <a:ext uri="{FF2B5EF4-FFF2-40B4-BE49-F238E27FC236}">
                  <a16:creationId xmlns:a16="http://schemas.microsoft.com/office/drawing/2014/main" id="{D5B1332C-783F-40F0-96B2-6C4C43CBE51F}"/>
                </a:ext>
              </a:extLst>
            </p:cNvPr>
            <p:cNvSpPr/>
            <p:nvPr/>
          </p:nvSpPr>
          <p:spPr>
            <a:xfrm>
              <a:off x="937064" y="6191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9" name="Oval 968">
              <a:extLst>
                <a:ext uri="{FF2B5EF4-FFF2-40B4-BE49-F238E27FC236}">
                  <a16:creationId xmlns:a16="http://schemas.microsoft.com/office/drawing/2014/main" id="{0AB9413F-33C9-43D9-BA2E-8D61E253F28A}"/>
                </a:ext>
              </a:extLst>
            </p:cNvPr>
            <p:cNvSpPr/>
            <p:nvPr/>
          </p:nvSpPr>
          <p:spPr>
            <a:xfrm>
              <a:off x="1048824" y="6191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0" name="Oval 969">
              <a:extLst>
                <a:ext uri="{FF2B5EF4-FFF2-40B4-BE49-F238E27FC236}">
                  <a16:creationId xmlns:a16="http://schemas.microsoft.com/office/drawing/2014/main" id="{77F0BBCF-5062-482A-A608-1795D27E478F}"/>
                </a:ext>
              </a:extLst>
            </p:cNvPr>
            <p:cNvSpPr/>
            <p:nvPr/>
          </p:nvSpPr>
          <p:spPr>
            <a:xfrm>
              <a:off x="1155504" y="6191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1" name="Oval 970">
              <a:extLst>
                <a:ext uri="{FF2B5EF4-FFF2-40B4-BE49-F238E27FC236}">
                  <a16:creationId xmlns:a16="http://schemas.microsoft.com/office/drawing/2014/main" id="{0AD6290F-D4C8-461F-88AB-5334D939051F}"/>
                </a:ext>
              </a:extLst>
            </p:cNvPr>
            <p:cNvSpPr/>
            <p:nvPr/>
          </p:nvSpPr>
          <p:spPr>
            <a:xfrm>
              <a:off x="1262184" y="6140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2" name="Oval 971">
              <a:extLst>
                <a:ext uri="{FF2B5EF4-FFF2-40B4-BE49-F238E27FC236}">
                  <a16:creationId xmlns:a16="http://schemas.microsoft.com/office/drawing/2014/main" id="{E9855C6E-1331-4A31-88BA-3F9656A5C366}"/>
                </a:ext>
              </a:extLst>
            </p:cNvPr>
            <p:cNvSpPr/>
            <p:nvPr/>
          </p:nvSpPr>
          <p:spPr>
            <a:xfrm>
              <a:off x="1368864" y="6191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3" name="Oval 972">
              <a:extLst>
                <a:ext uri="{FF2B5EF4-FFF2-40B4-BE49-F238E27FC236}">
                  <a16:creationId xmlns:a16="http://schemas.microsoft.com/office/drawing/2014/main" id="{C29913FD-CF3B-4D05-90E0-D57192C3B3FF}"/>
                </a:ext>
              </a:extLst>
            </p:cNvPr>
            <p:cNvSpPr/>
            <p:nvPr/>
          </p:nvSpPr>
          <p:spPr>
            <a:xfrm>
              <a:off x="1480624" y="61405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4" name="Oval 973">
              <a:extLst>
                <a:ext uri="{FF2B5EF4-FFF2-40B4-BE49-F238E27FC236}">
                  <a16:creationId xmlns:a16="http://schemas.microsoft.com/office/drawing/2014/main" id="{06682FA2-CE23-422E-8585-A6D7972223FA}"/>
                </a:ext>
              </a:extLst>
            </p:cNvPr>
            <p:cNvSpPr/>
            <p:nvPr/>
          </p:nvSpPr>
          <p:spPr>
            <a:xfrm>
              <a:off x="1587304" y="6191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5" name="Oval 974">
              <a:extLst>
                <a:ext uri="{FF2B5EF4-FFF2-40B4-BE49-F238E27FC236}">
                  <a16:creationId xmlns:a16="http://schemas.microsoft.com/office/drawing/2014/main" id="{502A11C1-804B-47A1-9B96-97A23493DDFB}"/>
                </a:ext>
              </a:extLst>
            </p:cNvPr>
            <p:cNvSpPr/>
            <p:nvPr/>
          </p:nvSpPr>
          <p:spPr>
            <a:xfrm>
              <a:off x="1693984" y="6191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6" name="Oval 975">
              <a:extLst>
                <a:ext uri="{FF2B5EF4-FFF2-40B4-BE49-F238E27FC236}">
                  <a16:creationId xmlns:a16="http://schemas.microsoft.com/office/drawing/2014/main" id="{32807ACD-35CB-423D-9FF1-D4B374813F8D}"/>
                </a:ext>
              </a:extLst>
            </p:cNvPr>
            <p:cNvSpPr/>
            <p:nvPr/>
          </p:nvSpPr>
          <p:spPr>
            <a:xfrm>
              <a:off x="78544" y="7207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7" name="Oval 976">
              <a:extLst>
                <a:ext uri="{FF2B5EF4-FFF2-40B4-BE49-F238E27FC236}">
                  <a16:creationId xmlns:a16="http://schemas.microsoft.com/office/drawing/2014/main" id="{62DD1833-7E23-46B4-801E-42A07F1E4956}"/>
                </a:ext>
              </a:extLst>
            </p:cNvPr>
            <p:cNvSpPr/>
            <p:nvPr/>
          </p:nvSpPr>
          <p:spPr>
            <a:xfrm>
              <a:off x="185224" y="7258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8" name="Oval 977">
              <a:extLst>
                <a:ext uri="{FF2B5EF4-FFF2-40B4-BE49-F238E27FC236}">
                  <a16:creationId xmlns:a16="http://schemas.microsoft.com/office/drawing/2014/main" id="{33E1DB99-10EA-4C9E-A3E0-E7DF637DEB66}"/>
                </a:ext>
              </a:extLst>
            </p:cNvPr>
            <p:cNvSpPr/>
            <p:nvPr/>
          </p:nvSpPr>
          <p:spPr>
            <a:xfrm>
              <a:off x="296984" y="7258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9" name="Oval 978">
              <a:extLst>
                <a:ext uri="{FF2B5EF4-FFF2-40B4-BE49-F238E27FC236}">
                  <a16:creationId xmlns:a16="http://schemas.microsoft.com/office/drawing/2014/main" id="{FE1D8BC5-E046-4FF3-877F-7530F6673FAB}"/>
                </a:ext>
              </a:extLst>
            </p:cNvPr>
            <p:cNvSpPr/>
            <p:nvPr/>
          </p:nvSpPr>
          <p:spPr>
            <a:xfrm>
              <a:off x="403664" y="7258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0" name="Oval 979">
              <a:extLst>
                <a:ext uri="{FF2B5EF4-FFF2-40B4-BE49-F238E27FC236}">
                  <a16:creationId xmlns:a16="http://schemas.microsoft.com/office/drawing/2014/main" id="{287BB977-37E7-41F2-BC9E-1EC1A0C6D792}"/>
                </a:ext>
              </a:extLst>
            </p:cNvPr>
            <p:cNvSpPr/>
            <p:nvPr/>
          </p:nvSpPr>
          <p:spPr>
            <a:xfrm>
              <a:off x="510344" y="7258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1" name="Oval 980">
              <a:extLst>
                <a:ext uri="{FF2B5EF4-FFF2-40B4-BE49-F238E27FC236}">
                  <a16:creationId xmlns:a16="http://schemas.microsoft.com/office/drawing/2014/main" id="{6E23E682-618E-4061-AB90-A868A805FE7E}"/>
                </a:ext>
              </a:extLst>
            </p:cNvPr>
            <p:cNvSpPr/>
            <p:nvPr/>
          </p:nvSpPr>
          <p:spPr>
            <a:xfrm>
              <a:off x="622104" y="7258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2" name="Oval 981">
              <a:extLst>
                <a:ext uri="{FF2B5EF4-FFF2-40B4-BE49-F238E27FC236}">
                  <a16:creationId xmlns:a16="http://schemas.microsoft.com/office/drawing/2014/main" id="{B5B7939A-18BB-41C3-9933-060F45FE2CA2}"/>
                </a:ext>
              </a:extLst>
            </p:cNvPr>
            <p:cNvSpPr/>
            <p:nvPr/>
          </p:nvSpPr>
          <p:spPr>
            <a:xfrm>
              <a:off x="728784" y="7258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3" name="Oval 982">
              <a:extLst>
                <a:ext uri="{FF2B5EF4-FFF2-40B4-BE49-F238E27FC236}">
                  <a16:creationId xmlns:a16="http://schemas.microsoft.com/office/drawing/2014/main" id="{537505DE-C495-458A-B21F-B15F06302CD6}"/>
                </a:ext>
              </a:extLst>
            </p:cNvPr>
            <p:cNvSpPr/>
            <p:nvPr/>
          </p:nvSpPr>
          <p:spPr>
            <a:xfrm>
              <a:off x="830384" y="7258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4" name="Oval 983">
              <a:extLst>
                <a:ext uri="{FF2B5EF4-FFF2-40B4-BE49-F238E27FC236}">
                  <a16:creationId xmlns:a16="http://schemas.microsoft.com/office/drawing/2014/main" id="{6F78EB8D-8AB2-4F5C-A867-65F90E07F877}"/>
                </a:ext>
              </a:extLst>
            </p:cNvPr>
            <p:cNvSpPr/>
            <p:nvPr/>
          </p:nvSpPr>
          <p:spPr>
            <a:xfrm>
              <a:off x="942144" y="7258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5" name="Oval 984">
              <a:extLst>
                <a:ext uri="{FF2B5EF4-FFF2-40B4-BE49-F238E27FC236}">
                  <a16:creationId xmlns:a16="http://schemas.microsoft.com/office/drawing/2014/main" id="{60ED7394-47A8-4DC0-9EFB-34FD21356D9D}"/>
                </a:ext>
              </a:extLst>
            </p:cNvPr>
            <p:cNvSpPr/>
            <p:nvPr/>
          </p:nvSpPr>
          <p:spPr>
            <a:xfrm>
              <a:off x="1053904" y="7258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6" name="Oval 985">
              <a:extLst>
                <a:ext uri="{FF2B5EF4-FFF2-40B4-BE49-F238E27FC236}">
                  <a16:creationId xmlns:a16="http://schemas.microsoft.com/office/drawing/2014/main" id="{0D653C7A-5E3C-41D9-B0ED-00970565BD5D}"/>
                </a:ext>
              </a:extLst>
            </p:cNvPr>
            <p:cNvSpPr/>
            <p:nvPr/>
          </p:nvSpPr>
          <p:spPr>
            <a:xfrm>
              <a:off x="1160584" y="7258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7" name="Oval 986">
              <a:extLst>
                <a:ext uri="{FF2B5EF4-FFF2-40B4-BE49-F238E27FC236}">
                  <a16:creationId xmlns:a16="http://schemas.microsoft.com/office/drawing/2014/main" id="{D5946536-1663-449F-8CBA-45096990184E}"/>
                </a:ext>
              </a:extLst>
            </p:cNvPr>
            <p:cNvSpPr/>
            <p:nvPr/>
          </p:nvSpPr>
          <p:spPr>
            <a:xfrm>
              <a:off x="1267264" y="7207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8" name="Oval 987">
              <a:extLst>
                <a:ext uri="{FF2B5EF4-FFF2-40B4-BE49-F238E27FC236}">
                  <a16:creationId xmlns:a16="http://schemas.microsoft.com/office/drawing/2014/main" id="{18DB1885-7733-4693-BF4C-960EAFA553E6}"/>
                </a:ext>
              </a:extLst>
            </p:cNvPr>
            <p:cNvSpPr/>
            <p:nvPr/>
          </p:nvSpPr>
          <p:spPr>
            <a:xfrm>
              <a:off x="1373944" y="7258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9" name="Oval 988">
              <a:extLst>
                <a:ext uri="{FF2B5EF4-FFF2-40B4-BE49-F238E27FC236}">
                  <a16:creationId xmlns:a16="http://schemas.microsoft.com/office/drawing/2014/main" id="{5A9E4D2C-F7D8-4715-ADE2-CDD12F807E8B}"/>
                </a:ext>
              </a:extLst>
            </p:cNvPr>
            <p:cNvSpPr/>
            <p:nvPr/>
          </p:nvSpPr>
          <p:spPr>
            <a:xfrm>
              <a:off x="1485704" y="72073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0" name="Oval 989">
              <a:extLst>
                <a:ext uri="{FF2B5EF4-FFF2-40B4-BE49-F238E27FC236}">
                  <a16:creationId xmlns:a16="http://schemas.microsoft.com/office/drawing/2014/main" id="{60A912D0-90E5-470C-9D12-C5473F18E258}"/>
                </a:ext>
              </a:extLst>
            </p:cNvPr>
            <p:cNvSpPr/>
            <p:nvPr/>
          </p:nvSpPr>
          <p:spPr>
            <a:xfrm>
              <a:off x="1592384" y="7258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1" name="Oval 990">
              <a:extLst>
                <a:ext uri="{FF2B5EF4-FFF2-40B4-BE49-F238E27FC236}">
                  <a16:creationId xmlns:a16="http://schemas.microsoft.com/office/drawing/2014/main" id="{57857A31-3952-4612-9359-C2ECB8288886}"/>
                </a:ext>
              </a:extLst>
            </p:cNvPr>
            <p:cNvSpPr/>
            <p:nvPr/>
          </p:nvSpPr>
          <p:spPr>
            <a:xfrm>
              <a:off x="1699064" y="7258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2" name="Oval 991">
              <a:extLst>
                <a:ext uri="{FF2B5EF4-FFF2-40B4-BE49-F238E27FC236}">
                  <a16:creationId xmlns:a16="http://schemas.microsoft.com/office/drawing/2014/main" id="{8C4F5042-4099-4A48-8134-58C3E094CA72}"/>
                </a:ext>
              </a:extLst>
            </p:cNvPr>
            <p:cNvSpPr/>
            <p:nvPr/>
          </p:nvSpPr>
          <p:spPr>
            <a:xfrm>
              <a:off x="296984" y="8324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3" name="Oval 992">
              <a:extLst>
                <a:ext uri="{FF2B5EF4-FFF2-40B4-BE49-F238E27FC236}">
                  <a16:creationId xmlns:a16="http://schemas.microsoft.com/office/drawing/2014/main" id="{48FAA76F-AC25-4FCD-AED9-F0F1A65C7743}"/>
                </a:ext>
              </a:extLst>
            </p:cNvPr>
            <p:cNvSpPr/>
            <p:nvPr/>
          </p:nvSpPr>
          <p:spPr>
            <a:xfrm>
              <a:off x="408744" y="8324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4" name="Oval 993">
              <a:extLst>
                <a:ext uri="{FF2B5EF4-FFF2-40B4-BE49-F238E27FC236}">
                  <a16:creationId xmlns:a16="http://schemas.microsoft.com/office/drawing/2014/main" id="{D7E557DB-C718-4F90-AE9C-3100C73A4169}"/>
                </a:ext>
              </a:extLst>
            </p:cNvPr>
            <p:cNvSpPr/>
            <p:nvPr/>
          </p:nvSpPr>
          <p:spPr>
            <a:xfrm>
              <a:off x="515424" y="8324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5" name="Oval 994">
              <a:extLst>
                <a:ext uri="{FF2B5EF4-FFF2-40B4-BE49-F238E27FC236}">
                  <a16:creationId xmlns:a16="http://schemas.microsoft.com/office/drawing/2014/main" id="{4DF35B60-3196-4BD5-9E08-6ACE9AD9C464}"/>
                </a:ext>
              </a:extLst>
            </p:cNvPr>
            <p:cNvSpPr/>
            <p:nvPr/>
          </p:nvSpPr>
          <p:spPr>
            <a:xfrm>
              <a:off x="617024" y="8324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6" name="Oval 995">
              <a:extLst>
                <a:ext uri="{FF2B5EF4-FFF2-40B4-BE49-F238E27FC236}">
                  <a16:creationId xmlns:a16="http://schemas.microsoft.com/office/drawing/2014/main" id="{BE3CCEFB-FCF4-423B-B77A-A0DB284B732A}"/>
                </a:ext>
              </a:extLst>
            </p:cNvPr>
            <p:cNvSpPr/>
            <p:nvPr/>
          </p:nvSpPr>
          <p:spPr>
            <a:xfrm>
              <a:off x="728784" y="8324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7" name="Oval 996">
              <a:extLst>
                <a:ext uri="{FF2B5EF4-FFF2-40B4-BE49-F238E27FC236}">
                  <a16:creationId xmlns:a16="http://schemas.microsoft.com/office/drawing/2014/main" id="{902D6DB9-CC4B-491F-AE51-72E0DC3FD093}"/>
                </a:ext>
              </a:extLst>
            </p:cNvPr>
            <p:cNvSpPr/>
            <p:nvPr/>
          </p:nvSpPr>
          <p:spPr>
            <a:xfrm>
              <a:off x="840544" y="8324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8" name="Oval 997">
              <a:extLst>
                <a:ext uri="{FF2B5EF4-FFF2-40B4-BE49-F238E27FC236}">
                  <a16:creationId xmlns:a16="http://schemas.microsoft.com/office/drawing/2014/main" id="{0FF65D21-9EAA-44EA-AE09-E6517718C18D}"/>
                </a:ext>
              </a:extLst>
            </p:cNvPr>
            <p:cNvSpPr/>
            <p:nvPr/>
          </p:nvSpPr>
          <p:spPr>
            <a:xfrm>
              <a:off x="947224" y="8324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9" name="Oval 998">
              <a:extLst>
                <a:ext uri="{FF2B5EF4-FFF2-40B4-BE49-F238E27FC236}">
                  <a16:creationId xmlns:a16="http://schemas.microsoft.com/office/drawing/2014/main" id="{58843BBB-CEDB-4CF7-9ADF-2EBD55ECC699}"/>
                </a:ext>
              </a:extLst>
            </p:cNvPr>
            <p:cNvSpPr/>
            <p:nvPr/>
          </p:nvSpPr>
          <p:spPr>
            <a:xfrm>
              <a:off x="1053904" y="8274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0" name="Oval 999">
              <a:extLst>
                <a:ext uri="{FF2B5EF4-FFF2-40B4-BE49-F238E27FC236}">
                  <a16:creationId xmlns:a16="http://schemas.microsoft.com/office/drawing/2014/main" id="{A43096D8-E84C-4580-A012-0A1C82F2A108}"/>
                </a:ext>
              </a:extLst>
            </p:cNvPr>
            <p:cNvSpPr/>
            <p:nvPr/>
          </p:nvSpPr>
          <p:spPr>
            <a:xfrm>
              <a:off x="1160584" y="8324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1" name="Oval 1000">
              <a:extLst>
                <a:ext uri="{FF2B5EF4-FFF2-40B4-BE49-F238E27FC236}">
                  <a16:creationId xmlns:a16="http://schemas.microsoft.com/office/drawing/2014/main" id="{55386232-11F5-4DB2-A46C-6485355F67C8}"/>
                </a:ext>
              </a:extLst>
            </p:cNvPr>
            <p:cNvSpPr/>
            <p:nvPr/>
          </p:nvSpPr>
          <p:spPr>
            <a:xfrm>
              <a:off x="1272344" y="8274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2" name="Oval 1001">
              <a:extLst>
                <a:ext uri="{FF2B5EF4-FFF2-40B4-BE49-F238E27FC236}">
                  <a16:creationId xmlns:a16="http://schemas.microsoft.com/office/drawing/2014/main" id="{6E3F42EA-709A-4A8A-8C06-048B92517943}"/>
                </a:ext>
              </a:extLst>
            </p:cNvPr>
            <p:cNvSpPr/>
            <p:nvPr/>
          </p:nvSpPr>
          <p:spPr>
            <a:xfrm>
              <a:off x="1379024" y="8324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3" name="Oval 1002">
              <a:extLst>
                <a:ext uri="{FF2B5EF4-FFF2-40B4-BE49-F238E27FC236}">
                  <a16:creationId xmlns:a16="http://schemas.microsoft.com/office/drawing/2014/main" id="{69419EBB-162C-4E7F-8DBB-D14886BA7297}"/>
                </a:ext>
              </a:extLst>
            </p:cNvPr>
            <p:cNvSpPr/>
            <p:nvPr/>
          </p:nvSpPr>
          <p:spPr>
            <a:xfrm>
              <a:off x="1485704" y="83249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4" name="Oval 1003">
              <a:extLst>
                <a:ext uri="{FF2B5EF4-FFF2-40B4-BE49-F238E27FC236}">
                  <a16:creationId xmlns:a16="http://schemas.microsoft.com/office/drawing/2014/main" id="{55388448-A993-4B47-B4E9-0A2AF19E9338}"/>
                </a:ext>
              </a:extLst>
            </p:cNvPr>
            <p:cNvSpPr/>
            <p:nvPr/>
          </p:nvSpPr>
          <p:spPr>
            <a:xfrm>
              <a:off x="1587304" y="7557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5" name="Oval 1004">
              <a:extLst>
                <a:ext uri="{FF2B5EF4-FFF2-40B4-BE49-F238E27FC236}">
                  <a16:creationId xmlns:a16="http://schemas.microsoft.com/office/drawing/2014/main" id="{3AC58900-8F5B-4F8A-ABC8-3D1109F087AD}"/>
                </a:ext>
              </a:extLst>
            </p:cNvPr>
            <p:cNvSpPr/>
            <p:nvPr/>
          </p:nvSpPr>
          <p:spPr>
            <a:xfrm>
              <a:off x="185224" y="7557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6" name="Oval 1005">
              <a:extLst>
                <a:ext uri="{FF2B5EF4-FFF2-40B4-BE49-F238E27FC236}">
                  <a16:creationId xmlns:a16="http://schemas.microsoft.com/office/drawing/2014/main" id="{B9CE68F2-E786-4F55-B20A-CEAB04AB5DBC}"/>
                </a:ext>
              </a:extLst>
            </p:cNvPr>
            <p:cNvSpPr/>
            <p:nvPr/>
          </p:nvSpPr>
          <p:spPr>
            <a:xfrm>
              <a:off x="180144" y="8274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7" name="Oval 1006">
              <a:extLst>
                <a:ext uri="{FF2B5EF4-FFF2-40B4-BE49-F238E27FC236}">
                  <a16:creationId xmlns:a16="http://schemas.microsoft.com/office/drawing/2014/main" id="{B2EE998B-9D64-42A8-825D-5139A03AE316}"/>
                </a:ext>
              </a:extLst>
            </p:cNvPr>
            <p:cNvSpPr/>
            <p:nvPr/>
          </p:nvSpPr>
          <p:spPr>
            <a:xfrm>
              <a:off x="1587304" y="827412"/>
              <a:ext cx="35560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08" name="Rectangle 1007">
            <a:extLst>
              <a:ext uri="{FF2B5EF4-FFF2-40B4-BE49-F238E27FC236}">
                <a16:creationId xmlns:a16="http://schemas.microsoft.com/office/drawing/2014/main" id="{AE9AB800-246D-4A1A-81DE-62F8CA4E5647}"/>
              </a:ext>
            </a:extLst>
          </p:cNvPr>
          <p:cNvSpPr/>
          <p:nvPr/>
        </p:nvSpPr>
        <p:spPr>
          <a:xfrm>
            <a:off x="2584399" y="959681"/>
            <a:ext cx="139484" cy="154983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9" name="Rectangle 1008">
            <a:extLst>
              <a:ext uri="{FF2B5EF4-FFF2-40B4-BE49-F238E27FC236}">
                <a16:creationId xmlns:a16="http://schemas.microsoft.com/office/drawing/2014/main" id="{7C7C7C5C-48E7-4189-8C86-5EC9BD381EFA}"/>
              </a:ext>
            </a:extLst>
          </p:cNvPr>
          <p:cNvSpPr/>
          <p:nvPr/>
        </p:nvSpPr>
        <p:spPr>
          <a:xfrm>
            <a:off x="2729050" y="1104332"/>
            <a:ext cx="139484" cy="154983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0" name="Rectangle 1009">
            <a:extLst>
              <a:ext uri="{FF2B5EF4-FFF2-40B4-BE49-F238E27FC236}">
                <a16:creationId xmlns:a16="http://schemas.microsoft.com/office/drawing/2014/main" id="{5244AF6C-2936-47CD-98AD-4916D6D0E01B}"/>
              </a:ext>
            </a:extLst>
          </p:cNvPr>
          <p:cNvSpPr/>
          <p:nvPr/>
        </p:nvSpPr>
        <p:spPr>
          <a:xfrm>
            <a:off x="2721301" y="1832754"/>
            <a:ext cx="139484" cy="154983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1" name="Rectangle 1010">
            <a:extLst>
              <a:ext uri="{FF2B5EF4-FFF2-40B4-BE49-F238E27FC236}">
                <a16:creationId xmlns:a16="http://schemas.microsoft.com/office/drawing/2014/main" id="{18AB312B-8781-4865-9267-3830A21ACE19}"/>
              </a:ext>
            </a:extLst>
          </p:cNvPr>
          <p:cNvSpPr/>
          <p:nvPr/>
        </p:nvSpPr>
        <p:spPr>
          <a:xfrm>
            <a:off x="2581819" y="1979982"/>
            <a:ext cx="139484" cy="154983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2" name="Rectangle 1011">
            <a:extLst>
              <a:ext uri="{FF2B5EF4-FFF2-40B4-BE49-F238E27FC236}">
                <a16:creationId xmlns:a16="http://schemas.microsoft.com/office/drawing/2014/main" id="{0C7710E1-0578-464D-AEC4-A39C2ABA042B}"/>
              </a:ext>
            </a:extLst>
          </p:cNvPr>
          <p:cNvSpPr/>
          <p:nvPr/>
        </p:nvSpPr>
        <p:spPr>
          <a:xfrm>
            <a:off x="722021" y="957101"/>
            <a:ext cx="139484" cy="154983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3" name="Rectangle 1012">
            <a:extLst>
              <a:ext uri="{FF2B5EF4-FFF2-40B4-BE49-F238E27FC236}">
                <a16:creationId xmlns:a16="http://schemas.microsoft.com/office/drawing/2014/main" id="{076D277C-66F8-42CE-A637-0E581232A259}"/>
              </a:ext>
            </a:extLst>
          </p:cNvPr>
          <p:cNvSpPr/>
          <p:nvPr/>
        </p:nvSpPr>
        <p:spPr>
          <a:xfrm>
            <a:off x="574784" y="1104332"/>
            <a:ext cx="139484" cy="154983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4" name="Rectangle 1013">
            <a:extLst>
              <a:ext uri="{FF2B5EF4-FFF2-40B4-BE49-F238E27FC236}">
                <a16:creationId xmlns:a16="http://schemas.microsoft.com/office/drawing/2014/main" id="{9A9E47C7-58C5-467F-9D38-8EF7FD41B720}"/>
              </a:ext>
            </a:extLst>
          </p:cNvPr>
          <p:cNvSpPr/>
          <p:nvPr/>
        </p:nvSpPr>
        <p:spPr>
          <a:xfrm>
            <a:off x="574786" y="1832749"/>
            <a:ext cx="139484" cy="154983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5" name="Rectangle 1014">
            <a:extLst>
              <a:ext uri="{FF2B5EF4-FFF2-40B4-BE49-F238E27FC236}">
                <a16:creationId xmlns:a16="http://schemas.microsoft.com/office/drawing/2014/main" id="{E88DF74A-2256-4AE9-AC68-13280223B9ED}"/>
              </a:ext>
            </a:extLst>
          </p:cNvPr>
          <p:cNvSpPr/>
          <p:nvPr/>
        </p:nvSpPr>
        <p:spPr>
          <a:xfrm>
            <a:off x="714274" y="1979986"/>
            <a:ext cx="139484" cy="154983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6" name="Connector: Curved 1015">
            <a:extLst>
              <a:ext uri="{FF2B5EF4-FFF2-40B4-BE49-F238E27FC236}">
                <a16:creationId xmlns:a16="http://schemas.microsoft.com/office/drawing/2014/main" id="{4BAC9C11-9772-485E-B139-4873CEA959E3}"/>
              </a:ext>
            </a:extLst>
          </p:cNvPr>
          <p:cNvCxnSpPr/>
          <p:nvPr/>
        </p:nvCxnSpPr>
        <p:spPr>
          <a:xfrm rot="16200000" flipV="1">
            <a:off x="1177929" y="2505810"/>
            <a:ext cx="1131376" cy="674176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17" name="Canvas 6601">
            <a:extLst>
              <a:ext uri="{FF2B5EF4-FFF2-40B4-BE49-F238E27FC236}">
                <a16:creationId xmlns:a16="http://schemas.microsoft.com/office/drawing/2014/main" id="{9036FCC2-2DEC-4C27-9FBA-0C446E8726CE}"/>
              </a:ext>
            </a:extLst>
          </p:cNvPr>
          <p:cNvGrpSpPr/>
          <p:nvPr/>
        </p:nvGrpSpPr>
        <p:grpSpPr>
          <a:xfrm>
            <a:off x="5157603" y="2865177"/>
            <a:ext cx="3486588" cy="1762638"/>
            <a:chOff x="0" y="0"/>
            <a:chExt cx="3486588" cy="1762638"/>
          </a:xfrm>
        </p:grpSpPr>
        <p:sp>
          <p:nvSpPr>
            <p:cNvPr id="1018" name="Rectangle 1017">
              <a:extLst>
                <a:ext uri="{FF2B5EF4-FFF2-40B4-BE49-F238E27FC236}">
                  <a16:creationId xmlns:a16="http://schemas.microsoft.com/office/drawing/2014/main" id="{3C29E71F-88BA-4F93-884F-6FE5539809F4}"/>
                </a:ext>
              </a:extLst>
            </p:cNvPr>
            <p:cNvSpPr/>
            <p:nvPr/>
          </p:nvSpPr>
          <p:spPr>
            <a:xfrm>
              <a:off x="0" y="0"/>
              <a:ext cx="3486150" cy="1761490"/>
            </a:xfrm>
            <a:prstGeom prst="rect">
              <a:avLst/>
            </a:prstGeom>
            <a:solidFill>
              <a:prstClr val="white"/>
            </a:solidFill>
          </p:spPr>
        </p:sp>
        <p:sp>
          <p:nvSpPr>
            <p:cNvPr id="1019" name="Oval 1018">
              <a:extLst>
                <a:ext uri="{FF2B5EF4-FFF2-40B4-BE49-F238E27FC236}">
                  <a16:creationId xmlns:a16="http://schemas.microsoft.com/office/drawing/2014/main" id="{E1DA43EE-E758-4FB2-A096-E2FD86D91B33}"/>
                </a:ext>
              </a:extLst>
            </p:cNvPr>
            <p:cNvSpPr/>
            <p:nvPr/>
          </p:nvSpPr>
          <p:spPr>
            <a:xfrm>
              <a:off x="1690809" y="72221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0" name="Rectangle: Rounded Corners 1019">
              <a:extLst>
                <a:ext uri="{FF2B5EF4-FFF2-40B4-BE49-F238E27FC236}">
                  <a16:creationId xmlns:a16="http://schemas.microsoft.com/office/drawing/2014/main" id="{B2843E58-E8D5-49CB-8DC3-1F36A2132E36}"/>
                </a:ext>
              </a:extLst>
            </p:cNvPr>
            <p:cNvSpPr/>
            <p:nvPr/>
          </p:nvSpPr>
          <p:spPr>
            <a:xfrm>
              <a:off x="35999" y="38953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 cap="flat" cmpd="sng" algn="ctr">
              <a:solidFill>
                <a:srgbClr val="7030A0"/>
              </a:solidFill>
              <a:prstDash val="dash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1" name="Oval 1020">
              <a:extLst>
                <a:ext uri="{FF2B5EF4-FFF2-40B4-BE49-F238E27FC236}">
                  <a16:creationId xmlns:a16="http://schemas.microsoft.com/office/drawing/2014/main" id="{8AF4D3B5-C347-445A-9914-F9C70FD61D3B}"/>
                </a:ext>
              </a:extLst>
            </p:cNvPr>
            <p:cNvSpPr/>
            <p:nvPr/>
          </p:nvSpPr>
          <p:spPr>
            <a:xfrm>
              <a:off x="289999" y="75783"/>
              <a:ext cx="34925" cy="34925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2" name="Oval 1021">
              <a:extLst>
                <a:ext uri="{FF2B5EF4-FFF2-40B4-BE49-F238E27FC236}">
                  <a16:creationId xmlns:a16="http://schemas.microsoft.com/office/drawing/2014/main" id="{48D6BB79-88A9-469C-8321-1AFDD9604E81}"/>
                </a:ext>
              </a:extLst>
            </p:cNvPr>
            <p:cNvSpPr/>
            <p:nvPr/>
          </p:nvSpPr>
          <p:spPr>
            <a:xfrm>
              <a:off x="398584" y="78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3" name="Oval 1022">
              <a:extLst>
                <a:ext uri="{FF2B5EF4-FFF2-40B4-BE49-F238E27FC236}">
                  <a16:creationId xmlns:a16="http://schemas.microsoft.com/office/drawing/2014/main" id="{817BE1DE-D1F6-4BAA-947A-44EF70870E24}"/>
                </a:ext>
              </a:extLst>
            </p:cNvPr>
            <p:cNvSpPr/>
            <p:nvPr/>
          </p:nvSpPr>
          <p:spPr>
            <a:xfrm>
              <a:off x="505264" y="78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D1846059-C604-42E7-A9C7-E926F1CC2147}"/>
                </a:ext>
              </a:extLst>
            </p:cNvPr>
            <p:cNvSpPr/>
            <p:nvPr/>
          </p:nvSpPr>
          <p:spPr>
            <a:xfrm>
              <a:off x="611944" y="78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5" name="Oval 1024">
              <a:extLst>
                <a:ext uri="{FF2B5EF4-FFF2-40B4-BE49-F238E27FC236}">
                  <a16:creationId xmlns:a16="http://schemas.microsoft.com/office/drawing/2014/main" id="{66D4EB92-C7A3-43BD-BCB6-04FB82708F21}"/>
                </a:ext>
              </a:extLst>
            </p:cNvPr>
            <p:cNvSpPr/>
            <p:nvPr/>
          </p:nvSpPr>
          <p:spPr>
            <a:xfrm>
              <a:off x="718624" y="78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6" name="Oval 1025">
              <a:extLst>
                <a:ext uri="{FF2B5EF4-FFF2-40B4-BE49-F238E27FC236}">
                  <a16:creationId xmlns:a16="http://schemas.microsoft.com/office/drawing/2014/main" id="{D0FDFD69-5D69-4A85-8A28-076D8C4715B3}"/>
                </a:ext>
              </a:extLst>
            </p:cNvPr>
            <p:cNvSpPr/>
            <p:nvPr/>
          </p:nvSpPr>
          <p:spPr>
            <a:xfrm>
              <a:off x="825304" y="73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7" name="Oval 1026">
              <a:extLst>
                <a:ext uri="{FF2B5EF4-FFF2-40B4-BE49-F238E27FC236}">
                  <a16:creationId xmlns:a16="http://schemas.microsoft.com/office/drawing/2014/main" id="{46C65812-EB38-481A-B317-3C14E3899C90}"/>
                </a:ext>
              </a:extLst>
            </p:cNvPr>
            <p:cNvSpPr/>
            <p:nvPr/>
          </p:nvSpPr>
          <p:spPr>
            <a:xfrm>
              <a:off x="937064" y="73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8" name="Oval 1027">
              <a:extLst>
                <a:ext uri="{FF2B5EF4-FFF2-40B4-BE49-F238E27FC236}">
                  <a16:creationId xmlns:a16="http://schemas.microsoft.com/office/drawing/2014/main" id="{95100847-6811-407E-90FE-91503B59C942}"/>
                </a:ext>
              </a:extLst>
            </p:cNvPr>
            <p:cNvSpPr/>
            <p:nvPr/>
          </p:nvSpPr>
          <p:spPr>
            <a:xfrm>
              <a:off x="1043744" y="78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9" name="Oval 1028">
              <a:extLst>
                <a:ext uri="{FF2B5EF4-FFF2-40B4-BE49-F238E27FC236}">
                  <a16:creationId xmlns:a16="http://schemas.microsoft.com/office/drawing/2014/main" id="{220ACB54-498C-4511-B509-C581DC3B44C5}"/>
                </a:ext>
              </a:extLst>
            </p:cNvPr>
            <p:cNvSpPr/>
            <p:nvPr/>
          </p:nvSpPr>
          <p:spPr>
            <a:xfrm>
              <a:off x="1155504" y="78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0" name="Oval 1029">
              <a:extLst>
                <a:ext uri="{FF2B5EF4-FFF2-40B4-BE49-F238E27FC236}">
                  <a16:creationId xmlns:a16="http://schemas.microsoft.com/office/drawing/2014/main" id="{F7C45440-BB88-4561-972F-112529F5404A}"/>
                </a:ext>
              </a:extLst>
            </p:cNvPr>
            <p:cNvSpPr/>
            <p:nvPr/>
          </p:nvSpPr>
          <p:spPr>
            <a:xfrm>
              <a:off x="1262184" y="73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1" name="Oval 1030">
              <a:extLst>
                <a:ext uri="{FF2B5EF4-FFF2-40B4-BE49-F238E27FC236}">
                  <a16:creationId xmlns:a16="http://schemas.microsoft.com/office/drawing/2014/main" id="{F831348F-D69F-422A-AB64-F4856A59033D}"/>
                </a:ext>
              </a:extLst>
            </p:cNvPr>
            <p:cNvSpPr/>
            <p:nvPr/>
          </p:nvSpPr>
          <p:spPr>
            <a:xfrm>
              <a:off x="1368864" y="73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2" name="Oval 1031">
              <a:extLst>
                <a:ext uri="{FF2B5EF4-FFF2-40B4-BE49-F238E27FC236}">
                  <a16:creationId xmlns:a16="http://schemas.microsoft.com/office/drawing/2014/main" id="{1A3A1EAC-0BC9-4F27-AE00-FBC68C49E9AF}"/>
                </a:ext>
              </a:extLst>
            </p:cNvPr>
            <p:cNvSpPr/>
            <p:nvPr/>
          </p:nvSpPr>
          <p:spPr>
            <a:xfrm>
              <a:off x="1480624" y="78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3" name="Oval 1032">
              <a:extLst>
                <a:ext uri="{FF2B5EF4-FFF2-40B4-BE49-F238E27FC236}">
                  <a16:creationId xmlns:a16="http://schemas.microsoft.com/office/drawing/2014/main" id="{02BE6E24-E6A1-4D84-A858-25FDDECB158A}"/>
                </a:ext>
              </a:extLst>
            </p:cNvPr>
            <p:cNvSpPr/>
            <p:nvPr/>
          </p:nvSpPr>
          <p:spPr>
            <a:xfrm>
              <a:off x="73464" y="179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4" name="Oval 1033">
              <a:extLst>
                <a:ext uri="{FF2B5EF4-FFF2-40B4-BE49-F238E27FC236}">
                  <a16:creationId xmlns:a16="http://schemas.microsoft.com/office/drawing/2014/main" id="{B0960CF4-EA01-4E7C-8EE4-5EEC09EF806F}"/>
                </a:ext>
              </a:extLst>
            </p:cNvPr>
            <p:cNvSpPr/>
            <p:nvPr/>
          </p:nvSpPr>
          <p:spPr>
            <a:xfrm>
              <a:off x="180144" y="185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5" name="Oval 1034">
              <a:extLst>
                <a:ext uri="{FF2B5EF4-FFF2-40B4-BE49-F238E27FC236}">
                  <a16:creationId xmlns:a16="http://schemas.microsoft.com/office/drawing/2014/main" id="{C43BE9F2-386F-46C3-9E3B-9F3270C1ED76}"/>
                </a:ext>
              </a:extLst>
            </p:cNvPr>
            <p:cNvSpPr/>
            <p:nvPr/>
          </p:nvSpPr>
          <p:spPr>
            <a:xfrm>
              <a:off x="291904" y="185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6" name="Oval 1035">
              <a:extLst>
                <a:ext uri="{FF2B5EF4-FFF2-40B4-BE49-F238E27FC236}">
                  <a16:creationId xmlns:a16="http://schemas.microsoft.com/office/drawing/2014/main" id="{6C753DC3-C3C2-4648-BC52-4320E246507E}"/>
                </a:ext>
              </a:extLst>
            </p:cNvPr>
            <p:cNvSpPr/>
            <p:nvPr/>
          </p:nvSpPr>
          <p:spPr>
            <a:xfrm>
              <a:off x="398584" y="185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7" name="Oval 1036">
              <a:extLst>
                <a:ext uri="{FF2B5EF4-FFF2-40B4-BE49-F238E27FC236}">
                  <a16:creationId xmlns:a16="http://schemas.microsoft.com/office/drawing/2014/main" id="{F9A12A79-6AA1-4CCB-9CA6-772F0C823401}"/>
                </a:ext>
              </a:extLst>
            </p:cNvPr>
            <p:cNvSpPr/>
            <p:nvPr/>
          </p:nvSpPr>
          <p:spPr>
            <a:xfrm>
              <a:off x="505264" y="185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17BC4259-2569-4B47-854A-0F51C749C7F8}"/>
                </a:ext>
              </a:extLst>
            </p:cNvPr>
            <p:cNvSpPr/>
            <p:nvPr/>
          </p:nvSpPr>
          <p:spPr>
            <a:xfrm>
              <a:off x="617024" y="185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F5C633BC-96AC-46C7-AB82-DBF975C2BD05}"/>
                </a:ext>
              </a:extLst>
            </p:cNvPr>
            <p:cNvSpPr/>
            <p:nvPr/>
          </p:nvSpPr>
          <p:spPr>
            <a:xfrm>
              <a:off x="723704" y="185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0" name="Oval 1039">
              <a:extLst>
                <a:ext uri="{FF2B5EF4-FFF2-40B4-BE49-F238E27FC236}">
                  <a16:creationId xmlns:a16="http://schemas.microsoft.com/office/drawing/2014/main" id="{09AA150D-46F3-4817-8ECE-ED6A79BFFBEE}"/>
                </a:ext>
              </a:extLst>
            </p:cNvPr>
            <p:cNvSpPr/>
            <p:nvPr/>
          </p:nvSpPr>
          <p:spPr>
            <a:xfrm>
              <a:off x="825304" y="185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1" name="Oval 1040">
              <a:extLst>
                <a:ext uri="{FF2B5EF4-FFF2-40B4-BE49-F238E27FC236}">
                  <a16:creationId xmlns:a16="http://schemas.microsoft.com/office/drawing/2014/main" id="{609F54F5-405A-43D3-B2CC-E479EBBA96AB}"/>
                </a:ext>
              </a:extLst>
            </p:cNvPr>
            <p:cNvSpPr/>
            <p:nvPr/>
          </p:nvSpPr>
          <p:spPr>
            <a:xfrm>
              <a:off x="937064" y="185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2" name="Oval 1041">
              <a:extLst>
                <a:ext uri="{FF2B5EF4-FFF2-40B4-BE49-F238E27FC236}">
                  <a16:creationId xmlns:a16="http://schemas.microsoft.com/office/drawing/2014/main" id="{5E15DE5F-6229-4A98-8487-0CA141EF15F7}"/>
                </a:ext>
              </a:extLst>
            </p:cNvPr>
            <p:cNvSpPr/>
            <p:nvPr/>
          </p:nvSpPr>
          <p:spPr>
            <a:xfrm>
              <a:off x="1048824" y="185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8EC5E628-B3BB-42FB-B746-FF5FFFD8AB55}"/>
                </a:ext>
              </a:extLst>
            </p:cNvPr>
            <p:cNvSpPr/>
            <p:nvPr/>
          </p:nvSpPr>
          <p:spPr>
            <a:xfrm>
              <a:off x="1155504" y="185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90C6926E-186E-4892-9EA5-A6FAA0C001F3}"/>
                </a:ext>
              </a:extLst>
            </p:cNvPr>
            <p:cNvSpPr/>
            <p:nvPr/>
          </p:nvSpPr>
          <p:spPr>
            <a:xfrm>
              <a:off x="1262184" y="179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36E22C41-3CA3-41AB-AF27-DD037944D300}"/>
                </a:ext>
              </a:extLst>
            </p:cNvPr>
            <p:cNvSpPr/>
            <p:nvPr/>
          </p:nvSpPr>
          <p:spPr>
            <a:xfrm>
              <a:off x="1368864" y="185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B6BAC504-4723-4FD4-963B-B49FB2EBE678}"/>
                </a:ext>
              </a:extLst>
            </p:cNvPr>
            <p:cNvSpPr/>
            <p:nvPr/>
          </p:nvSpPr>
          <p:spPr>
            <a:xfrm>
              <a:off x="1480624" y="179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7" name="Oval 1046">
              <a:extLst>
                <a:ext uri="{FF2B5EF4-FFF2-40B4-BE49-F238E27FC236}">
                  <a16:creationId xmlns:a16="http://schemas.microsoft.com/office/drawing/2014/main" id="{76561444-444D-4B53-B4DE-3E282B9EFBC2}"/>
                </a:ext>
              </a:extLst>
            </p:cNvPr>
            <p:cNvSpPr/>
            <p:nvPr/>
          </p:nvSpPr>
          <p:spPr>
            <a:xfrm>
              <a:off x="1587304" y="185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8" name="Oval 1047">
              <a:extLst>
                <a:ext uri="{FF2B5EF4-FFF2-40B4-BE49-F238E27FC236}">
                  <a16:creationId xmlns:a16="http://schemas.microsoft.com/office/drawing/2014/main" id="{FB0D83CF-6CE9-496A-9942-6480845ADBDE}"/>
                </a:ext>
              </a:extLst>
            </p:cNvPr>
            <p:cNvSpPr/>
            <p:nvPr/>
          </p:nvSpPr>
          <p:spPr>
            <a:xfrm>
              <a:off x="1693984" y="185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9" name="Oval 1048">
              <a:extLst>
                <a:ext uri="{FF2B5EF4-FFF2-40B4-BE49-F238E27FC236}">
                  <a16:creationId xmlns:a16="http://schemas.microsoft.com/office/drawing/2014/main" id="{0BA2C0C5-1210-439B-8BF9-F093A05A09EC}"/>
                </a:ext>
              </a:extLst>
            </p:cNvPr>
            <p:cNvSpPr/>
            <p:nvPr/>
          </p:nvSpPr>
          <p:spPr>
            <a:xfrm>
              <a:off x="73464" y="291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F962D9F4-A26C-4DD0-8E74-CEF680385631}"/>
                </a:ext>
              </a:extLst>
            </p:cNvPr>
            <p:cNvSpPr/>
            <p:nvPr/>
          </p:nvSpPr>
          <p:spPr>
            <a:xfrm>
              <a:off x="180144" y="2967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1" name="Oval 1050">
              <a:extLst>
                <a:ext uri="{FF2B5EF4-FFF2-40B4-BE49-F238E27FC236}">
                  <a16:creationId xmlns:a16="http://schemas.microsoft.com/office/drawing/2014/main" id="{5D45B1DE-8635-4139-BF22-CBD637AB2292}"/>
                </a:ext>
              </a:extLst>
            </p:cNvPr>
            <p:cNvSpPr/>
            <p:nvPr/>
          </p:nvSpPr>
          <p:spPr>
            <a:xfrm>
              <a:off x="291904" y="2967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2" name="Oval 1051">
              <a:extLst>
                <a:ext uri="{FF2B5EF4-FFF2-40B4-BE49-F238E27FC236}">
                  <a16:creationId xmlns:a16="http://schemas.microsoft.com/office/drawing/2014/main" id="{73B491F8-F3B9-4CE2-A639-3DD4CB295A78}"/>
                </a:ext>
              </a:extLst>
            </p:cNvPr>
            <p:cNvSpPr/>
            <p:nvPr/>
          </p:nvSpPr>
          <p:spPr>
            <a:xfrm>
              <a:off x="398584" y="2967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3" name="Oval 1052">
              <a:extLst>
                <a:ext uri="{FF2B5EF4-FFF2-40B4-BE49-F238E27FC236}">
                  <a16:creationId xmlns:a16="http://schemas.microsoft.com/office/drawing/2014/main" id="{0A53D320-B5CF-409E-8618-9EB717387574}"/>
                </a:ext>
              </a:extLst>
            </p:cNvPr>
            <p:cNvSpPr/>
            <p:nvPr/>
          </p:nvSpPr>
          <p:spPr>
            <a:xfrm>
              <a:off x="505264" y="2967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4" name="Oval 1053">
              <a:extLst>
                <a:ext uri="{FF2B5EF4-FFF2-40B4-BE49-F238E27FC236}">
                  <a16:creationId xmlns:a16="http://schemas.microsoft.com/office/drawing/2014/main" id="{96C9C686-E340-4FA9-9AB1-22F0134A4B28}"/>
                </a:ext>
              </a:extLst>
            </p:cNvPr>
            <p:cNvSpPr/>
            <p:nvPr/>
          </p:nvSpPr>
          <p:spPr>
            <a:xfrm>
              <a:off x="617024" y="2967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06A8BBC7-A3BA-4BC5-B919-DEF284475AD0}"/>
                </a:ext>
              </a:extLst>
            </p:cNvPr>
            <p:cNvSpPr/>
            <p:nvPr/>
          </p:nvSpPr>
          <p:spPr>
            <a:xfrm>
              <a:off x="723704" y="2967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6" name="Oval 1055">
              <a:extLst>
                <a:ext uri="{FF2B5EF4-FFF2-40B4-BE49-F238E27FC236}">
                  <a16:creationId xmlns:a16="http://schemas.microsoft.com/office/drawing/2014/main" id="{49E3957A-4203-49B1-A68B-26F02DAD12DD}"/>
                </a:ext>
              </a:extLst>
            </p:cNvPr>
            <p:cNvSpPr/>
            <p:nvPr/>
          </p:nvSpPr>
          <p:spPr>
            <a:xfrm>
              <a:off x="825304" y="2967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7" name="Oval 1056">
              <a:extLst>
                <a:ext uri="{FF2B5EF4-FFF2-40B4-BE49-F238E27FC236}">
                  <a16:creationId xmlns:a16="http://schemas.microsoft.com/office/drawing/2014/main" id="{BBE84554-D979-430F-9BA1-8ED1E01F27D1}"/>
                </a:ext>
              </a:extLst>
            </p:cNvPr>
            <p:cNvSpPr/>
            <p:nvPr/>
          </p:nvSpPr>
          <p:spPr>
            <a:xfrm>
              <a:off x="937064" y="2967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692127B7-BEE7-4F1C-9095-8D466E877FF8}"/>
                </a:ext>
              </a:extLst>
            </p:cNvPr>
            <p:cNvSpPr/>
            <p:nvPr/>
          </p:nvSpPr>
          <p:spPr>
            <a:xfrm>
              <a:off x="1048824" y="2967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9" name="Oval 1058">
              <a:extLst>
                <a:ext uri="{FF2B5EF4-FFF2-40B4-BE49-F238E27FC236}">
                  <a16:creationId xmlns:a16="http://schemas.microsoft.com/office/drawing/2014/main" id="{6B65EE01-FCA7-4EAC-AE99-6290B66DE901}"/>
                </a:ext>
              </a:extLst>
            </p:cNvPr>
            <p:cNvSpPr/>
            <p:nvPr/>
          </p:nvSpPr>
          <p:spPr>
            <a:xfrm>
              <a:off x="1155504" y="2967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0" name="Oval 1059">
              <a:extLst>
                <a:ext uri="{FF2B5EF4-FFF2-40B4-BE49-F238E27FC236}">
                  <a16:creationId xmlns:a16="http://schemas.microsoft.com/office/drawing/2014/main" id="{E1379D73-B22D-43A8-9AA4-EA0F8A305601}"/>
                </a:ext>
              </a:extLst>
            </p:cNvPr>
            <p:cNvSpPr/>
            <p:nvPr/>
          </p:nvSpPr>
          <p:spPr>
            <a:xfrm>
              <a:off x="1262184" y="291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1" name="Oval 1060">
              <a:extLst>
                <a:ext uri="{FF2B5EF4-FFF2-40B4-BE49-F238E27FC236}">
                  <a16:creationId xmlns:a16="http://schemas.microsoft.com/office/drawing/2014/main" id="{1EF26244-08A6-41F3-ADB5-F76FBC385B1F}"/>
                </a:ext>
              </a:extLst>
            </p:cNvPr>
            <p:cNvSpPr/>
            <p:nvPr/>
          </p:nvSpPr>
          <p:spPr>
            <a:xfrm>
              <a:off x="1368864" y="2967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2" name="Oval 1061">
              <a:extLst>
                <a:ext uri="{FF2B5EF4-FFF2-40B4-BE49-F238E27FC236}">
                  <a16:creationId xmlns:a16="http://schemas.microsoft.com/office/drawing/2014/main" id="{F80688A8-870D-4A5B-8B26-5079C29441B8}"/>
                </a:ext>
              </a:extLst>
            </p:cNvPr>
            <p:cNvSpPr/>
            <p:nvPr/>
          </p:nvSpPr>
          <p:spPr>
            <a:xfrm>
              <a:off x="1480624" y="291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3" name="Oval 1062">
              <a:extLst>
                <a:ext uri="{FF2B5EF4-FFF2-40B4-BE49-F238E27FC236}">
                  <a16:creationId xmlns:a16="http://schemas.microsoft.com/office/drawing/2014/main" id="{95D0C7F9-78CA-48D7-B968-6A31681A671D}"/>
                </a:ext>
              </a:extLst>
            </p:cNvPr>
            <p:cNvSpPr/>
            <p:nvPr/>
          </p:nvSpPr>
          <p:spPr>
            <a:xfrm>
              <a:off x="1587304" y="2967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833FE50D-6270-4C7E-8402-9CC6FC9A34C0}"/>
                </a:ext>
              </a:extLst>
            </p:cNvPr>
            <p:cNvSpPr/>
            <p:nvPr/>
          </p:nvSpPr>
          <p:spPr>
            <a:xfrm>
              <a:off x="1693984" y="2967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802B0FAC-88BD-4803-922E-400CBFEBD49E}"/>
                </a:ext>
              </a:extLst>
            </p:cNvPr>
            <p:cNvSpPr/>
            <p:nvPr/>
          </p:nvSpPr>
          <p:spPr>
            <a:xfrm>
              <a:off x="73464" y="398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6" name="Oval 1065">
              <a:extLst>
                <a:ext uri="{FF2B5EF4-FFF2-40B4-BE49-F238E27FC236}">
                  <a16:creationId xmlns:a16="http://schemas.microsoft.com/office/drawing/2014/main" id="{51C8FCE4-A2D5-4C1E-A711-D0DBCAC7A48E}"/>
                </a:ext>
              </a:extLst>
            </p:cNvPr>
            <p:cNvSpPr/>
            <p:nvPr/>
          </p:nvSpPr>
          <p:spPr>
            <a:xfrm>
              <a:off x="180144" y="403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7" name="Oval 1066">
              <a:extLst>
                <a:ext uri="{FF2B5EF4-FFF2-40B4-BE49-F238E27FC236}">
                  <a16:creationId xmlns:a16="http://schemas.microsoft.com/office/drawing/2014/main" id="{1DBBB769-D8FB-4830-A02D-5D60DFE23F99}"/>
                </a:ext>
              </a:extLst>
            </p:cNvPr>
            <p:cNvSpPr/>
            <p:nvPr/>
          </p:nvSpPr>
          <p:spPr>
            <a:xfrm>
              <a:off x="291904" y="403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DFE53839-051B-4140-BC66-70A7C4A5F77E}"/>
                </a:ext>
              </a:extLst>
            </p:cNvPr>
            <p:cNvSpPr/>
            <p:nvPr/>
          </p:nvSpPr>
          <p:spPr>
            <a:xfrm>
              <a:off x="398584" y="403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9" name="Oval 1068">
              <a:extLst>
                <a:ext uri="{FF2B5EF4-FFF2-40B4-BE49-F238E27FC236}">
                  <a16:creationId xmlns:a16="http://schemas.microsoft.com/office/drawing/2014/main" id="{2E26CB0A-0C20-4328-95D4-1F48D00EB953}"/>
                </a:ext>
              </a:extLst>
            </p:cNvPr>
            <p:cNvSpPr/>
            <p:nvPr/>
          </p:nvSpPr>
          <p:spPr>
            <a:xfrm>
              <a:off x="505264" y="403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0" name="Oval 1069">
              <a:extLst>
                <a:ext uri="{FF2B5EF4-FFF2-40B4-BE49-F238E27FC236}">
                  <a16:creationId xmlns:a16="http://schemas.microsoft.com/office/drawing/2014/main" id="{D02EE2FB-B801-4CA4-84BB-FEC8C6D65329}"/>
                </a:ext>
              </a:extLst>
            </p:cNvPr>
            <p:cNvSpPr/>
            <p:nvPr/>
          </p:nvSpPr>
          <p:spPr>
            <a:xfrm>
              <a:off x="617024" y="403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1" name="Oval 1070">
              <a:extLst>
                <a:ext uri="{FF2B5EF4-FFF2-40B4-BE49-F238E27FC236}">
                  <a16:creationId xmlns:a16="http://schemas.microsoft.com/office/drawing/2014/main" id="{AB9CE10C-6B08-4A34-B54F-C7450F9A9580}"/>
                </a:ext>
              </a:extLst>
            </p:cNvPr>
            <p:cNvSpPr/>
            <p:nvPr/>
          </p:nvSpPr>
          <p:spPr>
            <a:xfrm>
              <a:off x="723704" y="403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378C323A-3779-4ED6-B0B4-FF776944079F}"/>
                </a:ext>
              </a:extLst>
            </p:cNvPr>
            <p:cNvSpPr/>
            <p:nvPr/>
          </p:nvSpPr>
          <p:spPr>
            <a:xfrm>
              <a:off x="825304" y="403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3" name="Oval 1072">
              <a:extLst>
                <a:ext uri="{FF2B5EF4-FFF2-40B4-BE49-F238E27FC236}">
                  <a16:creationId xmlns:a16="http://schemas.microsoft.com/office/drawing/2014/main" id="{02FABC93-609F-4BCC-97AE-4FB9806D700A}"/>
                </a:ext>
              </a:extLst>
            </p:cNvPr>
            <p:cNvSpPr/>
            <p:nvPr/>
          </p:nvSpPr>
          <p:spPr>
            <a:xfrm>
              <a:off x="937064" y="403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4" name="Oval 1073">
              <a:extLst>
                <a:ext uri="{FF2B5EF4-FFF2-40B4-BE49-F238E27FC236}">
                  <a16:creationId xmlns:a16="http://schemas.microsoft.com/office/drawing/2014/main" id="{D9A240E4-4EA5-46F5-A89B-EC2436E19AE3}"/>
                </a:ext>
              </a:extLst>
            </p:cNvPr>
            <p:cNvSpPr/>
            <p:nvPr/>
          </p:nvSpPr>
          <p:spPr>
            <a:xfrm>
              <a:off x="1048824" y="403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5" name="Oval 1074">
              <a:extLst>
                <a:ext uri="{FF2B5EF4-FFF2-40B4-BE49-F238E27FC236}">
                  <a16:creationId xmlns:a16="http://schemas.microsoft.com/office/drawing/2014/main" id="{49E511AB-9ED1-42EC-85FA-51F815863218}"/>
                </a:ext>
              </a:extLst>
            </p:cNvPr>
            <p:cNvSpPr/>
            <p:nvPr/>
          </p:nvSpPr>
          <p:spPr>
            <a:xfrm>
              <a:off x="1155504" y="403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6" name="Oval 1075">
              <a:extLst>
                <a:ext uri="{FF2B5EF4-FFF2-40B4-BE49-F238E27FC236}">
                  <a16:creationId xmlns:a16="http://schemas.microsoft.com/office/drawing/2014/main" id="{0F43930F-3B17-49D0-895C-BD9437E867C4}"/>
                </a:ext>
              </a:extLst>
            </p:cNvPr>
            <p:cNvSpPr/>
            <p:nvPr/>
          </p:nvSpPr>
          <p:spPr>
            <a:xfrm>
              <a:off x="1262184" y="398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7" name="Oval 1076">
              <a:extLst>
                <a:ext uri="{FF2B5EF4-FFF2-40B4-BE49-F238E27FC236}">
                  <a16:creationId xmlns:a16="http://schemas.microsoft.com/office/drawing/2014/main" id="{C415C9E1-B66D-4C75-8716-6ED15950CB92}"/>
                </a:ext>
              </a:extLst>
            </p:cNvPr>
            <p:cNvSpPr/>
            <p:nvPr/>
          </p:nvSpPr>
          <p:spPr>
            <a:xfrm>
              <a:off x="1368864" y="403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8" name="Oval 1077">
              <a:extLst>
                <a:ext uri="{FF2B5EF4-FFF2-40B4-BE49-F238E27FC236}">
                  <a16:creationId xmlns:a16="http://schemas.microsoft.com/office/drawing/2014/main" id="{5DF1E763-EAF3-4D86-91BC-32EAD1A58AA3}"/>
                </a:ext>
              </a:extLst>
            </p:cNvPr>
            <p:cNvSpPr/>
            <p:nvPr/>
          </p:nvSpPr>
          <p:spPr>
            <a:xfrm>
              <a:off x="1480624" y="398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9" name="Oval 1078">
              <a:extLst>
                <a:ext uri="{FF2B5EF4-FFF2-40B4-BE49-F238E27FC236}">
                  <a16:creationId xmlns:a16="http://schemas.microsoft.com/office/drawing/2014/main" id="{19F16026-DA47-4113-AC66-817A5F1C7149}"/>
                </a:ext>
              </a:extLst>
            </p:cNvPr>
            <p:cNvSpPr/>
            <p:nvPr/>
          </p:nvSpPr>
          <p:spPr>
            <a:xfrm>
              <a:off x="1587304" y="403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0" name="Oval 1079">
              <a:extLst>
                <a:ext uri="{FF2B5EF4-FFF2-40B4-BE49-F238E27FC236}">
                  <a16:creationId xmlns:a16="http://schemas.microsoft.com/office/drawing/2014/main" id="{7AF064B2-7031-4DAA-8955-6B4311880144}"/>
                </a:ext>
              </a:extLst>
            </p:cNvPr>
            <p:cNvSpPr/>
            <p:nvPr/>
          </p:nvSpPr>
          <p:spPr>
            <a:xfrm>
              <a:off x="1693984" y="403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1" name="Oval 1080">
              <a:extLst>
                <a:ext uri="{FF2B5EF4-FFF2-40B4-BE49-F238E27FC236}">
                  <a16:creationId xmlns:a16="http://schemas.microsoft.com/office/drawing/2014/main" id="{39DFE0FD-8ED5-4A8E-A197-AEB4DA749A89}"/>
                </a:ext>
              </a:extLst>
            </p:cNvPr>
            <p:cNvSpPr/>
            <p:nvPr/>
          </p:nvSpPr>
          <p:spPr>
            <a:xfrm>
              <a:off x="73464" y="510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2" name="Oval 1081">
              <a:extLst>
                <a:ext uri="{FF2B5EF4-FFF2-40B4-BE49-F238E27FC236}">
                  <a16:creationId xmlns:a16="http://schemas.microsoft.com/office/drawing/2014/main" id="{363636F7-064C-4840-9496-E78BF59FC6BF}"/>
                </a:ext>
              </a:extLst>
            </p:cNvPr>
            <p:cNvSpPr/>
            <p:nvPr/>
          </p:nvSpPr>
          <p:spPr>
            <a:xfrm>
              <a:off x="180144" y="515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3" name="Oval 1082">
              <a:extLst>
                <a:ext uri="{FF2B5EF4-FFF2-40B4-BE49-F238E27FC236}">
                  <a16:creationId xmlns:a16="http://schemas.microsoft.com/office/drawing/2014/main" id="{3FFDEAA4-DE84-48A9-8E31-ACCBD1AC1075}"/>
                </a:ext>
              </a:extLst>
            </p:cNvPr>
            <p:cNvSpPr/>
            <p:nvPr/>
          </p:nvSpPr>
          <p:spPr>
            <a:xfrm>
              <a:off x="291904" y="515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4" name="Oval 1083">
              <a:extLst>
                <a:ext uri="{FF2B5EF4-FFF2-40B4-BE49-F238E27FC236}">
                  <a16:creationId xmlns:a16="http://schemas.microsoft.com/office/drawing/2014/main" id="{C240362D-ED32-4A03-8DE1-D07711B9A84F}"/>
                </a:ext>
              </a:extLst>
            </p:cNvPr>
            <p:cNvSpPr/>
            <p:nvPr/>
          </p:nvSpPr>
          <p:spPr>
            <a:xfrm>
              <a:off x="398584" y="515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5" name="Oval 1084">
              <a:extLst>
                <a:ext uri="{FF2B5EF4-FFF2-40B4-BE49-F238E27FC236}">
                  <a16:creationId xmlns:a16="http://schemas.microsoft.com/office/drawing/2014/main" id="{35E2A21E-AE89-4D79-8157-4D0C06CBBDB4}"/>
                </a:ext>
              </a:extLst>
            </p:cNvPr>
            <p:cNvSpPr/>
            <p:nvPr/>
          </p:nvSpPr>
          <p:spPr>
            <a:xfrm>
              <a:off x="505264" y="515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6" name="Oval 1085">
              <a:extLst>
                <a:ext uri="{FF2B5EF4-FFF2-40B4-BE49-F238E27FC236}">
                  <a16:creationId xmlns:a16="http://schemas.microsoft.com/office/drawing/2014/main" id="{B67A43DD-0B9F-4A47-99E7-BFBA5D14F9A7}"/>
                </a:ext>
              </a:extLst>
            </p:cNvPr>
            <p:cNvSpPr/>
            <p:nvPr/>
          </p:nvSpPr>
          <p:spPr>
            <a:xfrm>
              <a:off x="617024" y="515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7" name="Oval 1086">
              <a:extLst>
                <a:ext uri="{FF2B5EF4-FFF2-40B4-BE49-F238E27FC236}">
                  <a16:creationId xmlns:a16="http://schemas.microsoft.com/office/drawing/2014/main" id="{61FABF3E-D28F-4A80-946B-1ED2365326E9}"/>
                </a:ext>
              </a:extLst>
            </p:cNvPr>
            <p:cNvSpPr/>
            <p:nvPr/>
          </p:nvSpPr>
          <p:spPr>
            <a:xfrm>
              <a:off x="723704" y="515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id="{BCA1108A-9CFE-4758-841C-AE31B5E65C64}"/>
                </a:ext>
              </a:extLst>
            </p:cNvPr>
            <p:cNvSpPr/>
            <p:nvPr/>
          </p:nvSpPr>
          <p:spPr>
            <a:xfrm>
              <a:off x="825304" y="515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id="{1E7B11EC-61C4-4F11-BF80-6A7575850DCF}"/>
                </a:ext>
              </a:extLst>
            </p:cNvPr>
            <p:cNvSpPr/>
            <p:nvPr/>
          </p:nvSpPr>
          <p:spPr>
            <a:xfrm>
              <a:off x="937064" y="515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1EA5AF42-307B-407A-BBF8-F8AF68DD66F7}"/>
                </a:ext>
              </a:extLst>
            </p:cNvPr>
            <p:cNvSpPr/>
            <p:nvPr/>
          </p:nvSpPr>
          <p:spPr>
            <a:xfrm>
              <a:off x="1048824" y="515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6D52122C-76F8-4DDD-BD28-C34376076254}"/>
                </a:ext>
              </a:extLst>
            </p:cNvPr>
            <p:cNvSpPr/>
            <p:nvPr/>
          </p:nvSpPr>
          <p:spPr>
            <a:xfrm>
              <a:off x="1155504" y="515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95C5FA06-3AE4-4278-8112-5BC023B6A4B1}"/>
                </a:ext>
              </a:extLst>
            </p:cNvPr>
            <p:cNvSpPr/>
            <p:nvPr/>
          </p:nvSpPr>
          <p:spPr>
            <a:xfrm>
              <a:off x="1262184" y="510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3" name="Oval 1092">
              <a:extLst>
                <a:ext uri="{FF2B5EF4-FFF2-40B4-BE49-F238E27FC236}">
                  <a16:creationId xmlns:a16="http://schemas.microsoft.com/office/drawing/2014/main" id="{5020D0C1-B747-4DA1-BEA6-5823039C7D22}"/>
                </a:ext>
              </a:extLst>
            </p:cNvPr>
            <p:cNvSpPr/>
            <p:nvPr/>
          </p:nvSpPr>
          <p:spPr>
            <a:xfrm>
              <a:off x="1368864" y="515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4" name="Oval 1093">
              <a:extLst>
                <a:ext uri="{FF2B5EF4-FFF2-40B4-BE49-F238E27FC236}">
                  <a16:creationId xmlns:a16="http://schemas.microsoft.com/office/drawing/2014/main" id="{14AEB240-3909-4BBF-A46C-AFFAB8A5A8D6}"/>
                </a:ext>
              </a:extLst>
            </p:cNvPr>
            <p:cNvSpPr/>
            <p:nvPr/>
          </p:nvSpPr>
          <p:spPr>
            <a:xfrm>
              <a:off x="1480624" y="510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5DF4C4A6-0175-4062-AB34-7548674BE3FA}"/>
                </a:ext>
              </a:extLst>
            </p:cNvPr>
            <p:cNvSpPr/>
            <p:nvPr/>
          </p:nvSpPr>
          <p:spPr>
            <a:xfrm>
              <a:off x="1587304" y="515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6" name="Oval 1095">
              <a:extLst>
                <a:ext uri="{FF2B5EF4-FFF2-40B4-BE49-F238E27FC236}">
                  <a16:creationId xmlns:a16="http://schemas.microsoft.com/office/drawing/2014/main" id="{6FD14895-1495-4CDA-ADBF-F87BA152A125}"/>
                </a:ext>
              </a:extLst>
            </p:cNvPr>
            <p:cNvSpPr/>
            <p:nvPr/>
          </p:nvSpPr>
          <p:spPr>
            <a:xfrm>
              <a:off x="1693984" y="515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7" name="Oval 1096">
              <a:extLst>
                <a:ext uri="{FF2B5EF4-FFF2-40B4-BE49-F238E27FC236}">
                  <a16:creationId xmlns:a16="http://schemas.microsoft.com/office/drawing/2014/main" id="{6B4C57EE-D0F2-4B70-B80B-F5281BEBFC29}"/>
                </a:ext>
              </a:extLst>
            </p:cNvPr>
            <p:cNvSpPr/>
            <p:nvPr/>
          </p:nvSpPr>
          <p:spPr>
            <a:xfrm>
              <a:off x="73464" y="6168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8" name="Oval 1097">
              <a:extLst>
                <a:ext uri="{FF2B5EF4-FFF2-40B4-BE49-F238E27FC236}">
                  <a16:creationId xmlns:a16="http://schemas.microsoft.com/office/drawing/2014/main" id="{EA8066EB-E47C-4FC5-9A0E-A8DF137F8C18}"/>
                </a:ext>
              </a:extLst>
            </p:cNvPr>
            <p:cNvSpPr/>
            <p:nvPr/>
          </p:nvSpPr>
          <p:spPr>
            <a:xfrm>
              <a:off x="180144" y="621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9" name="Oval 1098">
              <a:extLst>
                <a:ext uri="{FF2B5EF4-FFF2-40B4-BE49-F238E27FC236}">
                  <a16:creationId xmlns:a16="http://schemas.microsoft.com/office/drawing/2014/main" id="{943E4061-17A7-4B63-A54B-64C683235B2B}"/>
                </a:ext>
              </a:extLst>
            </p:cNvPr>
            <p:cNvSpPr/>
            <p:nvPr/>
          </p:nvSpPr>
          <p:spPr>
            <a:xfrm>
              <a:off x="291904" y="621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0" name="Oval 1099">
              <a:extLst>
                <a:ext uri="{FF2B5EF4-FFF2-40B4-BE49-F238E27FC236}">
                  <a16:creationId xmlns:a16="http://schemas.microsoft.com/office/drawing/2014/main" id="{39344A18-66B3-476B-80B5-B775B071ABC9}"/>
                </a:ext>
              </a:extLst>
            </p:cNvPr>
            <p:cNvSpPr/>
            <p:nvPr/>
          </p:nvSpPr>
          <p:spPr>
            <a:xfrm>
              <a:off x="398584" y="621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1" name="Oval 1100">
              <a:extLst>
                <a:ext uri="{FF2B5EF4-FFF2-40B4-BE49-F238E27FC236}">
                  <a16:creationId xmlns:a16="http://schemas.microsoft.com/office/drawing/2014/main" id="{E1521606-4842-4B53-8EC9-396C15DA4530}"/>
                </a:ext>
              </a:extLst>
            </p:cNvPr>
            <p:cNvSpPr/>
            <p:nvPr/>
          </p:nvSpPr>
          <p:spPr>
            <a:xfrm>
              <a:off x="505264" y="621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3FB5F447-B966-4616-A10B-51ED3C7BB922}"/>
                </a:ext>
              </a:extLst>
            </p:cNvPr>
            <p:cNvSpPr/>
            <p:nvPr/>
          </p:nvSpPr>
          <p:spPr>
            <a:xfrm>
              <a:off x="617024" y="621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3" name="Oval 1102">
              <a:extLst>
                <a:ext uri="{FF2B5EF4-FFF2-40B4-BE49-F238E27FC236}">
                  <a16:creationId xmlns:a16="http://schemas.microsoft.com/office/drawing/2014/main" id="{E197AFB6-9F54-400B-B6B5-3DFEFB6E7D4F}"/>
                </a:ext>
              </a:extLst>
            </p:cNvPr>
            <p:cNvSpPr/>
            <p:nvPr/>
          </p:nvSpPr>
          <p:spPr>
            <a:xfrm>
              <a:off x="723704" y="621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4" name="Oval 1103">
              <a:extLst>
                <a:ext uri="{FF2B5EF4-FFF2-40B4-BE49-F238E27FC236}">
                  <a16:creationId xmlns:a16="http://schemas.microsoft.com/office/drawing/2014/main" id="{9109DDEB-B958-428C-B732-A3C00165758B}"/>
                </a:ext>
              </a:extLst>
            </p:cNvPr>
            <p:cNvSpPr/>
            <p:nvPr/>
          </p:nvSpPr>
          <p:spPr>
            <a:xfrm>
              <a:off x="825304" y="621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5" name="Oval 1104">
              <a:extLst>
                <a:ext uri="{FF2B5EF4-FFF2-40B4-BE49-F238E27FC236}">
                  <a16:creationId xmlns:a16="http://schemas.microsoft.com/office/drawing/2014/main" id="{0064AF3B-B1AE-4447-AD6F-FDFB46786A58}"/>
                </a:ext>
              </a:extLst>
            </p:cNvPr>
            <p:cNvSpPr/>
            <p:nvPr/>
          </p:nvSpPr>
          <p:spPr>
            <a:xfrm>
              <a:off x="937064" y="621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6" name="Oval 1105">
              <a:extLst>
                <a:ext uri="{FF2B5EF4-FFF2-40B4-BE49-F238E27FC236}">
                  <a16:creationId xmlns:a16="http://schemas.microsoft.com/office/drawing/2014/main" id="{6CD0C02B-37C4-4FFE-8AEE-E509BA84E727}"/>
                </a:ext>
              </a:extLst>
            </p:cNvPr>
            <p:cNvSpPr/>
            <p:nvPr/>
          </p:nvSpPr>
          <p:spPr>
            <a:xfrm>
              <a:off x="1048824" y="621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7" name="Oval 1106">
              <a:extLst>
                <a:ext uri="{FF2B5EF4-FFF2-40B4-BE49-F238E27FC236}">
                  <a16:creationId xmlns:a16="http://schemas.microsoft.com/office/drawing/2014/main" id="{8E0AA414-E2FD-4D2D-9677-795039AF879B}"/>
                </a:ext>
              </a:extLst>
            </p:cNvPr>
            <p:cNvSpPr/>
            <p:nvPr/>
          </p:nvSpPr>
          <p:spPr>
            <a:xfrm>
              <a:off x="1155504" y="621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8" name="Oval 1107">
              <a:extLst>
                <a:ext uri="{FF2B5EF4-FFF2-40B4-BE49-F238E27FC236}">
                  <a16:creationId xmlns:a16="http://schemas.microsoft.com/office/drawing/2014/main" id="{451578B3-9805-4767-9E6D-2EF0BE16280B}"/>
                </a:ext>
              </a:extLst>
            </p:cNvPr>
            <p:cNvSpPr/>
            <p:nvPr/>
          </p:nvSpPr>
          <p:spPr>
            <a:xfrm>
              <a:off x="1262184" y="6168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9" name="Oval 1108">
              <a:extLst>
                <a:ext uri="{FF2B5EF4-FFF2-40B4-BE49-F238E27FC236}">
                  <a16:creationId xmlns:a16="http://schemas.microsoft.com/office/drawing/2014/main" id="{B01C8DFF-3723-4B6A-B920-215BE9B9DB32}"/>
                </a:ext>
              </a:extLst>
            </p:cNvPr>
            <p:cNvSpPr/>
            <p:nvPr/>
          </p:nvSpPr>
          <p:spPr>
            <a:xfrm>
              <a:off x="1368864" y="621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0" name="Oval 1109">
              <a:extLst>
                <a:ext uri="{FF2B5EF4-FFF2-40B4-BE49-F238E27FC236}">
                  <a16:creationId xmlns:a16="http://schemas.microsoft.com/office/drawing/2014/main" id="{BE5D11EA-3245-4B45-AF88-B141062C17B4}"/>
                </a:ext>
              </a:extLst>
            </p:cNvPr>
            <p:cNvSpPr/>
            <p:nvPr/>
          </p:nvSpPr>
          <p:spPr>
            <a:xfrm>
              <a:off x="1480624" y="6168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1" name="Oval 1110">
              <a:extLst>
                <a:ext uri="{FF2B5EF4-FFF2-40B4-BE49-F238E27FC236}">
                  <a16:creationId xmlns:a16="http://schemas.microsoft.com/office/drawing/2014/main" id="{86DA49B1-7F09-4447-85ED-C91EF61EAFAB}"/>
                </a:ext>
              </a:extLst>
            </p:cNvPr>
            <p:cNvSpPr/>
            <p:nvPr/>
          </p:nvSpPr>
          <p:spPr>
            <a:xfrm>
              <a:off x="1587304" y="621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2" name="Oval 1111">
              <a:extLst>
                <a:ext uri="{FF2B5EF4-FFF2-40B4-BE49-F238E27FC236}">
                  <a16:creationId xmlns:a16="http://schemas.microsoft.com/office/drawing/2014/main" id="{78F29729-8634-4FF4-8A4A-525724DFFAC9}"/>
                </a:ext>
              </a:extLst>
            </p:cNvPr>
            <p:cNvSpPr/>
            <p:nvPr/>
          </p:nvSpPr>
          <p:spPr>
            <a:xfrm>
              <a:off x="1693984" y="621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3" name="Oval 1112">
              <a:extLst>
                <a:ext uri="{FF2B5EF4-FFF2-40B4-BE49-F238E27FC236}">
                  <a16:creationId xmlns:a16="http://schemas.microsoft.com/office/drawing/2014/main" id="{7A546031-E204-4467-98E9-EA3AC5075AF4}"/>
                </a:ext>
              </a:extLst>
            </p:cNvPr>
            <p:cNvSpPr/>
            <p:nvPr/>
          </p:nvSpPr>
          <p:spPr>
            <a:xfrm>
              <a:off x="78544" y="723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4" name="Oval 1113">
              <a:extLst>
                <a:ext uri="{FF2B5EF4-FFF2-40B4-BE49-F238E27FC236}">
                  <a16:creationId xmlns:a16="http://schemas.microsoft.com/office/drawing/2014/main" id="{58AF71D0-8D74-4CB2-B1A4-08B88FA947FF}"/>
                </a:ext>
              </a:extLst>
            </p:cNvPr>
            <p:cNvSpPr/>
            <p:nvPr/>
          </p:nvSpPr>
          <p:spPr>
            <a:xfrm>
              <a:off x="185224" y="728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5" name="Oval 1114">
              <a:extLst>
                <a:ext uri="{FF2B5EF4-FFF2-40B4-BE49-F238E27FC236}">
                  <a16:creationId xmlns:a16="http://schemas.microsoft.com/office/drawing/2014/main" id="{860FEF28-67D3-43F7-BA9E-98A87BE7AB58}"/>
                </a:ext>
              </a:extLst>
            </p:cNvPr>
            <p:cNvSpPr/>
            <p:nvPr/>
          </p:nvSpPr>
          <p:spPr>
            <a:xfrm>
              <a:off x="296984" y="728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6" name="Oval 1115">
              <a:extLst>
                <a:ext uri="{FF2B5EF4-FFF2-40B4-BE49-F238E27FC236}">
                  <a16:creationId xmlns:a16="http://schemas.microsoft.com/office/drawing/2014/main" id="{78B6E27B-7800-4DF1-9190-E64D82A849D2}"/>
                </a:ext>
              </a:extLst>
            </p:cNvPr>
            <p:cNvSpPr/>
            <p:nvPr/>
          </p:nvSpPr>
          <p:spPr>
            <a:xfrm>
              <a:off x="403664" y="728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7" name="Oval 1116">
              <a:extLst>
                <a:ext uri="{FF2B5EF4-FFF2-40B4-BE49-F238E27FC236}">
                  <a16:creationId xmlns:a16="http://schemas.microsoft.com/office/drawing/2014/main" id="{5113460A-67B9-47EB-A6F7-D6A0A227A383}"/>
                </a:ext>
              </a:extLst>
            </p:cNvPr>
            <p:cNvSpPr/>
            <p:nvPr/>
          </p:nvSpPr>
          <p:spPr>
            <a:xfrm>
              <a:off x="510344" y="728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8" name="Oval 1117">
              <a:extLst>
                <a:ext uri="{FF2B5EF4-FFF2-40B4-BE49-F238E27FC236}">
                  <a16:creationId xmlns:a16="http://schemas.microsoft.com/office/drawing/2014/main" id="{C8D7CFA7-A26A-409F-9FBE-9458336028E9}"/>
                </a:ext>
              </a:extLst>
            </p:cNvPr>
            <p:cNvSpPr/>
            <p:nvPr/>
          </p:nvSpPr>
          <p:spPr>
            <a:xfrm>
              <a:off x="622104" y="728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9" name="Oval 1118">
              <a:extLst>
                <a:ext uri="{FF2B5EF4-FFF2-40B4-BE49-F238E27FC236}">
                  <a16:creationId xmlns:a16="http://schemas.microsoft.com/office/drawing/2014/main" id="{0013BC40-E77D-41F8-AE75-E3015D3FE9F5}"/>
                </a:ext>
              </a:extLst>
            </p:cNvPr>
            <p:cNvSpPr/>
            <p:nvPr/>
          </p:nvSpPr>
          <p:spPr>
            <a:xfrm>
              <a:off x="728784" y="728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0" name="Oval 1119">
              <a:extLst>
                <a:ext uri="{FF2B5EF4-FFF2-40B4-BE49-F238E27FC236}">
                  <a16:creationId xmlns:a16="http://schemas.microsoft.com/office/drawing/2014/main" id="{371CC917-92BB-42D8-AD40-D385200549C1}"/>
                </a:ext>
              </a:extLst>
            </p:cNvPr>
            <p:cNvSpPr/>
            <p:nvPr/>
          </p:nvSpPr>
          <p:spPr>
            <a:xfrm>
              <a:off x="830384" y="728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1" name="Oval 1120">
              <a:extLst>
                <a:ext uri="{FF2B5EF4-FFF2-40B4-BE49-F238E27FC236}">
                  <a16:creationId xmlns:a16="http://schemas.microsoft.com/office/drawing/2014/main" id="{82A06CEA-D942-482B-8632-8E76D5E39DF6}"/>
                </a:ext>
              </a:extLst>
            </p:cNvPr>
            <p:cNvSpPr/>
            <p:nvPr/>
          </p:nvSpPr>
          <p:spPr>
            <a:xfrm>
              <a:off x="942144" y="728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2" name="Oval 1121">
              <a:extLst>
                <a:ext uri="{FF2B5EF4-FFF2-40B4-BE49-F238E27FC236}">
                  <a16:creationId xmlns:a16="http://schemas.microsoft.com/office/drawing/2014/main" id="{C7D44714-4962-4FC7-A224-2AB3BEC2A6AB}"/>
                </a:ext>
              </a:extLst>
            </p:cNvPr>
            <p:cNvSpPr/>
            <p:nvPr/>
          </p:nvSpPr>
          <p:spPr>
            <a:xfrm>
              <a:off x="1053904" y="728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3" name="Oval 1122">
              <a:extLst>
                <a:ext uri="{FF2B5EF4-FFF2-40B4-BE49-F238E27FC236}">
                  <a16:creationId xmlns:a16="http://schemas.microsoft.com/office/drawing/2014/main" id="{DF13F381-39D5-4E7A-A7A0-05F4374241BA}"/>
                </a:ext>
              </a:extLst>
            </p:cNvPr>
            <p:cNvSpPr/>
            <p:nvPr/>
          </p:nvSpPr>
          <p:spPr>
            <a:xfrm>
              <a:off x="1160584" y="728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4" name="Oval 1123">
              <a:extLst>
                <a:ext uri="{FF2B5EF4-FFF2-40B4-BE49-F238E27FC236}">
                  <a16:creationId xmlns:a16="http://schemas.microsoft.com/office/drawing/2014/main" id="{B2C6CD12-75FD-4278-9073-B1106F3CBB6E}"/>
                </a:ext>
              </a:extLst>
            </p:cNvPr>
            <p:cNvSpPr/>
            <p:nvPr/>
          </p:nvSpPr>
          <p:spPr>
            <a:xfrm>
              <a:off x="1267264" y="723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5" name="Oval 1124">
              <a:extLst>
                <a:ext uri="{FF2B5EF4-FFF2-40B4-BE49-F238E27FC236}">
                  <a16:creationId xmlns:a16="http://schemas.microsoft.com/office/drawing/2014/main" id="{7B15D560-886F-4499-8E71-A8597BE60B18}"/>
                </a:ext>
              </a:extLst>
            </p:cNvPr>
            <p:cNvSpPr/>
            <p:nvPr/>
          </p:nvSpPr>
          <p:spPr>
            <a:xfrm>
              <a:off x="1373944" y="728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6" name="Oval 1125">
              <a:extLst>
                <a:ext uri="{FF2B5EF4-FFF2-40B4-BE49-F238E27FC236}">
                  <a16:creationId xmlns:a16="http://schemas.microsoft.com/office/drawing/2014/main" id="{EB3071B9-CA74-4762-B42F-10F0224D2E27}"/>
                </a:ext>
              </a:extLst>
            </p:cNvPr>
            <p:cNvSpPr/>
            <p:nvPr/>
          </p:nvSpPr>
          <p:spPr>
            <a:xfrm>
              <a:off x="1485704" y="723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7" name="Oval 1126">
              <a:extLst>
                <a:ext uri="{FF2B5EF4-FFF2-40B4-BE49-F238E27FC236}">
                  <a16:creationId xmlns:a16="http://schemas.microsoft.com/office/drawing/2014/main" id="{AC873CC9-0123-40B6-A87A-7ADC6F175BCF}"/>
                </a:ext>
              </a:extLst>
            </p:cNvPr>
            <p:cNvSpPr/>
            <p:nvPr/>
          </p:nvSpPr>
          <p:spPr>
            <a:xfrm>
              <a:off x="1592384" y="728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8" name="Oval 1127">
              <a:extLst>
                <a:ext uri="{FF2B5EF4-FFF2-40B4-BE49-F238E27FC236}">
                  <a16:creationId xmlns:a16="http://schemas.microsoft.com/office/drawing/2014/main" id="{B7DB77B2-6FDA-470B-A786-A5387DF869EC}"/>
                </a:ext>
              </a:extLst>
            </p:cNvPr>
            <p:cNvSpPr/>
            <p:nvPr/>
          </p:nvSpPr>
          <p:spPr>
            <a:xfrm>
              <a:off x="1699064" y="728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9" name="Oval 1128">
              <a:extLst>
                <a:ext uri="{FF2B5EF4-FFF2-40B4-BE49-F238E27FC236}">
                  <a16:creationId xmlns:a16="http://schemas.microsoft.com/office/drawing/2014/main" id="{04587336-47EF-4BCE-AAE9-3BC7414D83DC}"/>
                </a:ext>
              </a:extLst>
            </p:cNvPr>
            <p:cNvSpPr/>
            <p:nvPr/>
          </p:nvSpPr>
          <p:spPr>
            <a:xfrm>
              <a:off x="296984" y="835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0" name="Oval 1129">
              <a:extLst>
                <a:ext uri="{FF2B5EF4-FFF2-40B4-BE49-F238E27FC236}">
                  <a16:creationId xmlns:a16="http://schemas.microsoft.com/office/drawing/2014/main" id="{EDA26B41-105E-423C-9EEF-499025C74C71}"/>
                </a:ext>
              </a:extLst>
            </p:cNvPr>
            <p:cNvSpPr/>
            <p:nvPr/>
          </p:nvSpPr>
          <p:spPr>
            <a:xfrm>
              <a:off x="408744" y="835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1" name="Oval 1130">
              <a:extLst>
                <a:ext uri="{FF2B5EF4-FFF2-40B4-BE49-F238E27FC236}">
                  <a16:creationId xmlns:a16="http://schemas.microsoft.com/office/drawing/2014/main" id="{8485FAE7-467D-4176-8768-13159E440796}"/>
                </a:ext>
              </a:extLst>
            </p:cNvPr>
            <p:cNvSpPr/>
            <p:nvPr/>
          </p:nvSpPr>
          <p:spPr>
            <a:xfrm>
              <a:off x="515424" y="835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2" name="Oval 1131">
              <a:extLst>
                <a:ext uri="{FF2B5EF4-FFF2-40B4-BE49-F238E27FC236}">
                  <a16:creationId xmlns:a16="http://schemas.microsoft.com/office/drawing/2014/main" id="{47123E19-3C29-415A-86A6-74604965C8EF}"/>
                </a:ext>
              </a:extLst>
            </p:cNvPr>
            <p:cNvSpPr/>
            <p:nvPr/>
          </p:nvSpPr>
          <p:spPr>
            <a:xfrm>
              <a:off x="617024" y="835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3" name="Oval 1132">
              <a:extLst>
                <a:ext uri="{FF2B5EF4-FFF2-40B4-BE49-F238E27FC236}">
                  <a16:creationId xmlns:a16="http://schemas.microsoft.com/office/drawing/2014/main" id="{4230DE9D-9FDA-42D4-BC00-4A1245196C14}"/>
                </a:ext>
              </a:extLst>
            </p:cNvPr>
            <p:cNvSpPr/>
            <p:nvPr/>
          </p:nvSpPr>
          <p:spPr>
            <a:xfrm>
              <a:off x="728784" y="835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4" name="Oval 1133">
              <a:extLst>
                <a:ext uri="{FF2B5EF4-FFF2-40B4-BE49-F238E27FC236}">
                  <a16:creationId xmlns:a16="http://schemas.microsoft.com/office/drawing/2014/main" id="{99626737-F760-4338-A205-88A9B0F9164B}"/>
                </a:ext>
              </a:extLst>
            </p:cNvPr>
            <p:cNvSpPr/>
            <p:nvPr/>
          </p:nvSpPr>
          <p:spPr>
            <a:xfrm>
              <a:off x="840544" y="835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5" name="Oval 1134">
              <a:extLst>
                <a:ext uri="{FF2B5EF4-FFF2-40B4-BE49-F238E27FC236}">
                  <a16:creationId xmlns:a16="http://schemas.microsoft.com/office/drawing/2014/main" id="{14445798-3DF5-4138-B8B3-F353C4B979A8}"/>
                </a:ext>
              </a:extLst>
            </p:cNvPr>
            <p:cNvSpPr/>
            <p:nvPr/>
          </p:nvSpPr>
          <p:spPr>
            <a:xfrm>
              <a:off x="947224" y="835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6" name="Oval 1135">
              <a:extLst>
                <a:ext uri="{FF2B5EF4-FFF2-40B4-BE49-F238E27FC236}">
                  <a16:creationId xmlns:a16="http://schemas.microsoft.com/office/drawing/2014/main" id="{FFEBE4C4-9911-45C0-ADF9-827BBFEE60A3}"/>
                </a:ext>
              </a:extLst>
            </p:cNvPr>
            <p:cNvSpPr/>
            <p:nvPr/>
          </p:nvSpPr>
          <p:spPr>
            <a:xfrm>
              <a:off x="1053904" y="830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7" name="Oval 1136">
              <a:extLst>
                <a:ext uri="{FF2B5EF4-FFF2-40B4-BE49-F238E27FC236}">
                  <a16:creationId xmlns:a16="http://schemas.microsoft.com/office/drawing/2014/main" id="{DB854337-5330-4F10-A8F8-690D7BB7D074}"/>
                </a:ext>
              </a:extLst>
            </p:cNvPr>
            <p:cNvSpPr/>
            <p:nvPr/>
          </p:nvSpPr>
          <p:spPr>
            <a:xfrm>
              <a:off x="1160584" y="835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8" name="Oval 1137">
              <a:extLst>
                <a:ext uri="{FF2B5EF4-FFF2-40B4-BE49-F238E27FC236}">
                  <a16:creationId xmlns:a16="http://schemas.microsoft.com/office/drawing/2014/main" id="{63357FCC-47EF-47AF-AE52-D4BD6C454316}"/>
                </a:ext>
              </a:extLst>
            </p:cNvPr>
            <p:cNvSpPr/>
            <p:nvPr/>
          </p:nvSpPr>
          <p:spPr>
            <a:xfrm>
              <a:off x="1272344" y="830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9" name="Oval 1138">
              <a:extLst>
                <a:ext uri="{FF2B5EF4-FFF2-40B4-BE49-F238E27FC236}">
                  <a16:creationId xmlns:a16="http://schemas.microsoft.com/office/drawing/2014/main" id="{44F8E0B3-2A82-4416-AB4A-883A33FA4503}"/>
                </a:ext>
              </a:extLst>
            </p:cNvPr>
            <p:cNvSpPr/>
            <p:nvPr/>
          </p:nvSpPr>
          <p:spPr>
            <a:xfrm>
              <a:off x="1379024" y="835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0" name="Oval 1139">
              <a:extLst>
                <a:ext uri="{FF2B5EF4-FFF2-40B4-BE49-F238E27FC236}">
                  <a16:creationId xmlns:a16="http://schemas.microsoft.com/office/drawing/2014/main" id="{F7BD019E-45B4-4044-894C-AB2C12A9E22D}"/>
                </a:ext>
              </a:extLst>
            </p:cNvPr>
            <p:cNvSpPr/>
            <p:nvPr/>
          </p:nvSpPr>
          <p:spPr>
            <a:xfrm>
              <a:off x="1485704" y="835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1" name="Oval 1140">
              <a:extLst>
                <a:ext uri="{FF2B5EF4-FFF2-40B4-BE49-F238E27FC236}">
                  <a16:creationId xmlns:a16="http://schemas.microsoft.com/office/drawing/2014/main" id="{FEAF8941-F2A9-465D-BC42-6C74ACF23A40}"/>
                </a:ext>
              </a:extLst>
            </p:cNvPr>
            <p:cNvSpPr/>
            <p:nvPr/>
          </p:nvSpPr>
          <p:spPr>
            <a:xfrm>
              <a:off x="1587304" y="78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2" name="Oval 1141">
              <a:extLst>
                <a:ext uri="{FF2B5EF4-FFF2-40B4-BE49-F238E27FC236}">
                  <a16:creationId xmlns:a16="http://schemas.microsoft.com/office/drawing/2014/main" id="{89F2A663-559F-4F6F-87C8-A91B2252BF86}"/>
                </a:ext>
              </a:extLst>
            </p:cNvPr>
            <p:cNvSpPr/>
            <p:nvPr/>
          </p:nvSpPr>
          <p:spPr>
            <a:xfrm>
              <a:off x="185224" y="78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3" name="Oval 1142">
              <a:extLst>
                <a:ext uri="{FF2B5EF4-FFF2-40B4-BE49-F238E27FC236}">
                  <a16:creationId xmlns:a16="http://schemas.microsoft.com/office/drawing/2014/main" id="{FB8ED55F-7E03-4065-A634-2E2C87524B0A}"/>
                </a:ext>
              </a:extLst>
            </p:cNvPr>
            <p:cNvSpPr/>
            <p:nvPr/>
          </p:nvSpPr>
          <p:spPr>
            <a:xfrm>
              <a:off x="180144" y="830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4" name="Oval 1143">
              <a:extLst>
                <a:ext uri="{FF2B5EF4-FFF2-40B4-BE49-F238E27FC236}">
                  <a16:creationId xmlns:a16="http://schemas.microsoft.com/office/drawing/2014/main" id="{696FC4A9-E6AE-4C41-8926-55A684D8A31A}"/>
                </a:ext>
              </a:extLst>
            </p:cNvPr>
            <p:cNvSpPr/>
            <p:nvPr/>
          </p:nvSpPr>
          <p:spPr>
            <a:xfrm>
              <a:off x="1587304" y="830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5" name="Oval 1144">
              <a:extLst>
                <a:ext uri="{FF2B5EF4-FFF2-40B4-BE49-F238E27FC236}">
                  <a16:creationId xmlns:a16="http://schemas.microsoft.com/office/drawing/2014/main" id="{F9B28AB7-9944-4352-990F-6A0440B4DCF7}"/>
                </a:ext>
              </a:extLst>
            </p:cNvPr>
            <p:cNvSpPr/>
            <p:nvPr/>
          </p:nvSpPr>
          <p:spPr>
            <a:xfrm>
              <a:off x="3413361" y="71933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6" name="Rectangle: Rounded Corners 1145">
              <a:extLst>
                <a:ext uri="{FF2B5EF4-FFF2-40B4-BE49-F238E27FC236}">
                  <a16:creationId xmlns:a16="http://schemas.microsoft.com/office/drawing/2014/main" id="{D11CDA54-EA94-42B2-B3B4-C1F4F7D6B45B}"/>
                </a:ext>
              </a:extLst>
            </p:cNvPr>
            <p:cNvSpPr/>
            <p:nvPr/>
          </p:nvSpPr>
          <p:spPr>
            <a:xfrm>
              <a:off x="1758551" y="36073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 cap="flat" cmpd="sng" algn="ctr">
              <a:solidFill>
                <a:srgbClr val="7030A0"/>
              </a:solidFill>
              <a:prstDash val="dash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7" name="Oval 1146">
              <a:extLst>
                <a:ext uri="{FF2B5EF4-FFF2-40B4-BE49-F238E27FC236}">
                  <a16:creationId xmlns:a16="http://schemas.microsoft.com/office/drawing/2014/main" id="{BB5A7373-4FF0-42B4-9922-D5B396F870F2}"/>
                </a:ext>
              </a:extLst>
            </p:cNvPr>
            <p:cNvSpPr/>
            <p:nvPr/>
          </p:nvSpPr>
          <p:spPr>
            <a:xfrm>
              <a:off x="2012551" y="72903"/>
              <a:ext cx="34925" cy="34925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8" name="Oval 1147">
              <a:extLst>
                <a:ext uri="{FF2B5EF4-FFF2-40B4-BE49-F238E27FC236}">
                  <a16:creationId xmlns:a16="http://schemas.microsoft.com/office/drawing/2014/main" id="{F0BA84E9-2685-4594-A902-D954A5FE9913}"/>
                </a:ext>
              </a:extLst>
            </p:cNvPr>
            <p:cNvSpPr/>
            <p:nvPr/>
          </p:nvSpPr>
          <p:spPr>
            <a:xfrm>
              <a:off x="2121136" y="75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9" name="Oval 1148">
              <a:extLst>
                <a:ext uri="{FF2B5EF4-FFF2-40B4-BE49-F238E27FC236}">
                  <a16:creationId xmlns:a16="http://schemas.microsoft.com/office/drawing/2014/main" id="{92789B6F-F7C0-41F7-B456-4A2FDDE8C338}"/>
                </a:ext>
              </a:extLst>
            </p:cNvPr>
            <p:cNvSpPr/>
            <p:nvPr/>
          </p:nvSpPr>
          <p:spPr>
            <a:xfrm>
              <a:off x="2227816" y="75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0" name="Oval 1149">
              <a:extLst>
                <a:ext uri="{FF2B5EF4-FFF2-40B4-BE49-F238E27FC236}">
                  <a16:creationId xmlns:a16="http://schemas.microsoft.com/office/drawing/2014/main" id="{58D62806-A5A1-4E93-AD06-F326823F2B0E}"/>
                </a:ext>
              </a:extLst>
            </p:cNvPr>
            <p:cNvSpPr/>
            <p:nvPr/>
          </p:nvSpPr>
          <p:spPr>
            <a:xfrm>
              <a:off x="2334496" y="75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1" name="Oval 1150">
              <a:extLst>
                <a:ext uri="{FF2B5EF4-FFF2-40B4-BE49-F238E27FC236}">
                  <a16:creationId xmlns:a16="http://schemas.microsoft.com/office/drawing/2014/main" id="{B9EF73C9-85E7-489B-9560-1C03F979FF16}"/>
                </a:ext>
              </a:extLst>
            </p:cNvPr>
            <p:cNvSpPr/>
            <p:nvPr/>
          </p:nvSpPr>
          <p:spPr>
            <a:xfrm>
              <a:off x="2441176" y="75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2" name="Oval 1151">
              <a:extLst>
                <a:ext uri="{FF2B5EF4-FFF2-40B4-BE49-F238E27FC236}">
                  <a16:creationId xmlns:a16="http://schemas.microsoft.com/office/drawing/2014/main" id="{C6888AC6-6E92-4818-93FB-8B385E819686}"/>
                </a:ext>
              </a:extLst>
            </p:cNvPr>
            <p:cNvSpPr/>
            <p:nvPr/>
          </p:nvSpPr>
          <p:spPr>
            <a:xfrm>
              <a:off x="2547856" y="70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3" name="Oval 1152">
              <a:extLst>
                <a:ext uri="{FF2B5EF4-FFF2-40B4-BE49-F238E27FC236}">
                  <a16:creationId xmlns:a16="http://schemas.microsoft.com/office/drawing/2014/main" id="{C1E5CC90-9EB1-4E9C-9FD5-CE6619FA9F66}"/>
                </a:ext>
              </a:extLst>
            </p:cNvPr>
            <p:cNvSpPr/>
            <p:nvPr/>
          </p:nvSpPr>
          <p:spPr>
            <a:xfrm>
              <a:off x="2659616" y="70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F2248265-B8F0-4604-B1EC-DB09E4AAE8DC}"/>
                </a:ext>
              </a:extLst>
            </p:cNvPr>
            <p:cNvSpPr/>
            <p:nvPr/>
          </p:nvSpPr>
          <p:spPr>
            <a:xfrm>
              <a:off x="2766296" y="75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5" name="Oval 1154">
              <a:extLst>
                <a:ext uri="{FF2B5EF4-FFF2-40B4-BE49-F238E27FC236}">
                  <a16:creationId xmlns:a16="http://schemas.microsoft.com/office/drawing/2014/main" id="{41EC3C85-091D-4189-9DBF-5F89FF656EF0}"/>
                </a:ext>
              </a:extLst>
            </p:cNvPr>
            <p:cNvSpPr/>
            <p:nvPr/>
          </p:nvSpPr>
          <p:spPr>
            <a:xfrm>
              <a:off x="2878056" y="75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6" name="Oval 1155">
              <a:extLst>
                <a:ext uri="{FF2B5EF4-FFF2-40B4-BE49-F238E27FC236}">
                  <a16:creationId xmlns:a16="http://schemas.microsoft.com/office/drawing/2014/main" id="{609F51F8-AF25-46E8-A360-B13599444A78}"/>
                </a:ext>
              </a:extLst>
            </p:cNvPr>
            <p:cNvSpPr/>
            <p:nvPr/>
          </p:nvSpPr>
          <p:spPr>
            <a:xfrm>
              <a:off x="2984736" y="70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7" name="Oval 1156">
              <a:extLst>
                <a:ext uri="{FF2B5EF4-FFF2-40B4-BE49-F238E27FC236}">
                  <a16:creationId xmlns:a16="http://schemas.microsoft.com/office/drawing/2014/main" id="{C8E3D02E-CCA8-4774-A308-004127CFA9F0}"/>
                </a:ext>
              </a:extLst>
            </p:cNvPr>
            <p:cNvSpPr/>
            <p:nvPr/>
          </p:nvSpPr>
          <p:spPr>
            <a:xfrm>
              <a:off x="3091416" y="70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8" name="Oval 1157">
              <a:extLst>
                <a:ext uri="{FF2B5EF4-FFF2-40B4-BE49-F238E27FC236}">
                  <a16:creationId xmlns:a16="http://schemas.microsoft.com/office/drawing/2014/main" id="{BA3C1C4F-2377-4971-9DC2-A8A485B5D8FF}"/>
                </a:ext>
              </a:extLst>
            </p:cNvPr>
            <p:cNvSpPr/>
            <p:nvPr/>
          </p:nvSpPr>
          <p:spPr>
            <a:xfrm>
              <a:off x="3203176" y="75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9" name="Oval 1158">
              <a:extLst>
                <a:ext uri="{FF2B5EF4-FFF2-40B4-BE49-F238E27FC236}">
                  <a16:creationId xmlns:a16="http://schemas.microsoft.com/office/drawing/2014/main" id="{CB4D4A85-5943-4307-98E7-D7D9BA524F42}"/>
                </a:ext>
              </a:extLst>
            </p:cNvPr>
            <p:cNvSpPr/>
            <p:nvPr/>
          </p:nvSpPr>
          <p:spPr>
            <a:xfrm>
              <a:off x="1796016" y="1770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0" name="Oval 1159">
              <a:extLst>
                <a:ext uri="{FF2B5EF4-FFF2-40B4-BE49-F238E27FC236}">
                  <a16:creationId xmlns:a16="http://schemas.microsoft.com/office/drawing/2014/main" id="{0DBC6ABD-6395-4689-9862-E1E7FCE5F664}"/>
                </a:ext>
              </a:extLst>
            </p:cNvPr>
            <p:cNvSpPr/>
            <p:nvPr/>
          </p:nvSpPr>
          <p:spPr>
            <a:xfrm>
              <a:off x="1902696" y="182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1" name="Oval 1160">
              <a:extLst>
                <a:ext uri="{FF2B5EF4-FFF2-40B4-BE49-F238E27FC236}">
                  <a16:creationId xmlns:a16="http://schemas.microsoft.com/office/drawing/2014/main" id="{BF7AC3CB-3A40-4B7D-A635-32B334811DA0}"/>
                </a:ext>
              </a:extLst>
            </p:cNvPr>
            <p:cNvSpPr/>
            <p:nvPr/>
          </p:nvSpPr>
          <p:spPr>
            <a:xfrm>
              <a:off x="2014456" y="182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2" name="Oval 1161">
              <a:extLst>
                <a:ext uri="{FF2B5EF4-FFF2-40B4-BE49-F238E27FC236}">
                  <a16:creationId xmlns:a16="http://schemas.microsoft.com/office/drawing/2014/main" id="{6AD6C4F3-17C8-4C92-AA09-E5D02EB254EB}"/>
                </a:ext>
              </a:extLst>
            </p:cNvPr>
            <p:cNvSpPr/>
            <p:nvPr/>
          </p:nvSpPr>
          <p:spPr>
            <a:xfrm>
              <a:off x="2121136" y="182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3" name="Oval 1162">
              <a:extLst>
                <a:ext uri="{FF2B5EF4-FFF2-40B4-BE49-F238E27FC236}">
                  <a16:creationId xmlns:a16="http://schemas.microsoft.com/office/drawing/2014/main" id="{8E554D0D-793F-480C-B47F-79EBE4682BD5}"/>
                </a:ext>
              </a:extLst>
            </p:cNvPr>
            <p:cNvSpPr/>
            <p:nvPr/>
          </p:nvSpPr>
          <p:spPr>
            <a:xfrm>
              <a:off x="2227816" y="182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4" name="Oval 1163">
              <a:extLst>
                <a:ext uri="{FF2B5EF4-FFF2-40B4-BE49-F238E27FC236}">
                  <a16:creationId xmlns:a16="http://schemas.microsoft.com/office/drawing/2014/main" id="{8F28D0C8-AD2F-41D6-BE8A-6C49EC77DF10}"/>
                </a:ext>
              </a:extLst>
            </p:cNvPr>
            <p:cNvSpPr/>
            <p:nvPr/>
          </p:nvSpPr>
          <p:spPr>
            <a:xfrm>
              <a:off x="2339576" y="182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5" name="Oval 1164">
              <a:extLst>
                <a:ext uri="{FF2B5EF4-FFF2-40B4-BE49-F238E27FC236}">
                  <a16:creationId xmlns:a16="http://schemas.microsoft.com/office/drawing/2014/main" id="{0BFD0259-2B11-4860-92A2-6377DC8F20B1}"/>
                </a:ext>
              </a:extLst>
            </p:cNvPr>
            <p:cNvSpPr/>
            <p:nvPr/>
          </p:nvSpPr>
          <p:spPr>
            <a:xfrm>
              <a:off x="2446256" y="182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6" name="Oval 1165">
              <a:extLst>
                <a:ext uri="{FF2B5EF4-FFF2-40B4-BE49-F238E27FC236}">
                  <a16:creationId xmlns:a16="http://schemas.microsoft.com/office/drawing/2014/main" id="{5C6836B2-61DA-43C7-A12C-52CFF75A6C94}"/>
                </a:ext>
              </a:extLst>
            </p:cNvPr>
            <p:cNvSpPr/>
            <p:nvPr/>
          </p:nvSpPr>
          <p:spPr>
            <a:xfrm>
              <a:off x="2547856" y="182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7" name="Oval 1166">
              <a:extLst>
                <a:ext uri="{FF2B5EF4-FFF2-40B4-BE49-F238E27FC236}">
                  <a16:creationId xmlns:a16="http://schemas.microsoft.com/office/drawing/2014/main" id="{5B13D0D8-9EFE-4142-A5B3-E5B0BD150B16}"/>
                </a:ext>
              </a:extLst>
            </p:cNvPr>
            <p:cNvSpPr/>
            <p:nvPr/>
          </p:nvSpPr>
          <p:spPr>
            <a:xfrm>
              <a:off x="2659616" y="182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8" name="Oval 1167">
              <a:extLst>
                <a:ext uri="{FF2B5EF4-FFF2-40B4-BE49-F238E27FC236}">
                  <a16:creationId xmlns:a16="http://schemas.microsoft.com/office/drawing/2014/main" id="{E4DCCD40-B0A1-48C9-B66B-E0FB5227B8C8}"/>
                </a:ext>
              </a:extLst>
            </p:cNvPr>
            <p:cNvSpPr/>
            <p:nvPr/>
          </p:nvSpPr>
          <p:spPr>
            <a:xfrm>
              <a:off x="2771376" y="182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9" name="Oval 1168">
              <a:extLst>
                <a:ext uri="{FF2B5EF4-FFF2-40B4-BE49-F238E27FC236}">
                  <a16:creationId xmlns:a16="http://schemas.microsoft.com/office/drawing/2014/main" id="{C9024D08-8F27-4BDF-BA27-E1476611D429}"/>
                </a:ext>
              </a:extLst>
            </p:cNvPr>
            <p:cNvSpPr/>
            <p:nvPr/>
          </p:nvSpPr>
          <p:spPr>
            <a:xfrm>
              <a:off x="2878056" y="182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0" name="Oval 1169">
              <a:extLst>
                <a:ext uri="{FF2B5EF4-FFF2-40B4-BE49-F238E27FC236}">
                  <a16:creationId xmlns:a16="http://schemas.microsoft.com/office/drawing/2014/main" id="{2E90E31F-5437-4ABB-BBAF-86C8E9F79ADC}"/>
                </a:ext>
              </a:extLst>
            </p:cNvPr>
            <p:cNvSpPr/>
            <p:nvPr/>
          </p:nvSpPr>
          <p:spPr>
            <a:xfrm>
              <a:off x="2984736" y="1770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1" name="Oval 1170">
              <a:extLst>
                <a:ext uri="{FF2B5EF4-FFF2-40B4-BE49-F238E27FC236}">
                  <a16:creationId xmlns:a16="http://schemas.microsoft.com/office/drawing/2014/main" id="{03CF0A9A-CB85-419C-A897-FCD607CE75CE}"/>
                </a:ext>
              </a:extLst>
            </p:cNvPr>
            <p:cNvSpPr/>
            <p:nvPr/>
          </p:nvSpPr>
          <p:spPr>
            <a:xfrm>
              <a:off x="3091416" y="182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2" name="Oval 1171">
              <a:extLst>
                <a:ext uri="{FF2B5EF4-FFF2-40B4-BE49-F238E27FC236}">
                  <a16:creationId xmlns:a16="http://schemas.microsoft.com/office/drawing/2014/main" id="{186E9EA2-22C4-4661-B282-1EFFE689DAAD}"/>
                </a:ext>
              </a:extLst>
            </p:cNvPr>
            <p:cNvSpPr/>
            <p:nvPr/>
          </p:nvSpPr>
          <p:spPr>
            <a:xfrm>
              <a:off x="3203176" y="1770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3" name="Oval 1172">
              <a:extLst>
                <a:ext uri="{FF2B5EF4-FFF2-40B4-BE49-F238E27FC236}">
                  <a16:creationId xmlns:a16="http://schemas.microsoft.com/office/drawing/2014/main" id="{4AC7C67C-E806-4B05-BF5A-643BC8A633B1}"/>
                </a:ext>
              </a:extLst>
            </p:cNvPr>
            <p:cNvSpPr/>
            <p:nvPr/>
          </p:nvSpPr>
          <p:spPr>
            <a:xfrm>
              <a:off x="3309856" y="182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4" name="Oval 1173">
              <a:extLst>
                <a:ext uri="{FF2B5EF4-FFF2-40B4-BE49-F238E27FC236}">
                  <a16:creationId xmlns:a16="http://schemas.microsoft.com/office/drawing/2014/main" id="{0C25BD1C-A7AB-4763-9282-CB6E5DA06B2A}"/>
                </a:ext>
              </a:extLst>
            </p:cNvPr>
            <p:cNvSpPr/>
            <p:nvPr/>
          </p:nvSpPr>
          <p:spPr>
            <a:xfrm>
              <a:off x="3416536" y="1821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5" name="Oval 1174">
              <a:extLst>
                <a:ext uri="{FF2B5EF4-FFF2-40B4-BE49-F238E27FC236}">
                  <a16:creationId xmlns:a16="http://schemas.microsoft.com/office/drawing/2014/main" id="{FDF90AEF-D80A-4F2A-8301-EA88DD549D5C}"/>
                </a:ext>
              </a:extLst>
            </p:cNvPr>
            <p:cNvSpPr/>
            <p:nvPr/>
          </p:nvSpPr>
          <p:spPr>
            <a:xfrm>
              <a:off x="1796016" y="2888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6" name="Oval 1175">
              <a:extLst>
                <a:ext uri="{FF2B5EF4-FFF2-40B4-BE49-F238E27FC236}">
                  <a16:creationId xmlns:a16="http://schemas.microsoft.com/office/drawing/2014/main" id="{F0883427-86F2-413F-9FD4-46C1930A9390}"/>
                </a:ext>
              </a:extLst>
            </p:cNvPr>
            <p:cNvSpPr/>
            <p:nvPr/>
          </p:nvSpPr>
          <p:spPr>
            <a:xfrm>
              <a:off x="1902696" y="293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7" name="Oval 1176">
              <a:extLst>
                <a:ext uri="{FF2B5EF4-FFF2-40B4-BE49-F238E27FC236}">
                  <a16:creationId xmlns:a16="http://schemas.microsoft.com/office/drawing/2014/main" id="{5490714C-B439-4DF3-AAB4-06F4DA2BCB48}"/>
                </a:ext>
              </a:extLst>
            </p:cNvPr>
            <p:cNvSpPr/>
            <p:nvPr/>
          </p:nvSpPr>
          <p:spPr>
            <a:xfrm>
              <a:off x="2014456" y="293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8" name="Oval 1177">
              <a:extLst>
                <a:ext uri="{FF2B5EF4-FFF2-40B4-BE49-F238E27FC236}">
                  <a16:creationId xmlns:a16="http://schemas.microsoft.com/office/drawing/2014/main" id="{98577AA6-29A0-4129-ADEE-698A4AA6C65E}"/>
                </a:ext>
              </a:extLst>
            </p:cNvPr>
            <p:cNvSpPr/>
            <p:nvPr/>
          </p:nvSpPr>
          <p:spPr>
            <a:xfrm>
              <a:off x="2121136" y="293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9" name="Oval 1178">
              <a:extLst>
                <a:ext uri="{FF2B5EF4-FFF2-40B4-BE49-F238E27FC236}">
                  <a16:creationId xmlns:a16="http://schemas.microsoft.com/office/drawing/2014/main" id="{89D26022-E291-46C7-80AF-F43557568AA1}"/>
                </a:ext>
              </a:extLst>
            </p:cNvPr>
            <p:cNvSpPr/>
            <p:nvPr/>
          </p:nvSpPr>
          <p:spPr>
            <a:xfrm>
              <a:off x="2227816" y="293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0" name="Oval 1179">
              <a:extLst>
                <a:ext uri="{FF2B5EF4-FFF2-40B4-BE49-F238E27FC236}">
                  <a16:creationId xmlns:a16="http://schemas.microsoft.com/office/drawing/2014/main" id="{4C3ACBE9-CEE8-40F3-B6E6-D1796ADB6FBD}"/>
                </a:ext>
              </a:extLst>
            </p:cNvPr>
            <p:cNvSpPr/>
            <p:nvPr/>
          </p:nvSpPr>
          <p:spPr>
            <a:xfrm>
              <a:off x="2339576" y="293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1" name="Oval 1180">
              <a:extLst>
                <a:ext uri="{FF2B5EF4-FFF2-40B4-BE49-F238E27FC236}">
                  <a16:creationId xmlns:a16="http://schemas.microsoft.com/office/drawing/2014/main" id="{D09EAF06-C22A-4AFC-9E8C-FC470CEDBCB3}"/>
                </a:ext>
              </a:extLst>
            </p:cNvPr>
            <p:cNvSpPr/>
            <p:nvPr/>
          </p:nvSpPr>
          <p:spPr>
            <a:xfrm>
              <a:off x="2446256" y="293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2" name="Oval 1181">
              <a:extLst>
                <a:ext uri="{FF2B5EF4-FFF2-40B4-BE49-F238E27FC236}">
                  <a16:creationId xmlns:a16="http://schemas.microsoft.com/office/drawing/2014/main" id="{47564FF4-EDA1-4AF8-9BD2-05651D262F74}"/>
                </a:ext>
              </a:extLst>
            </p:cNvPr>
            <p:cNvSpPr/>
            <p:nvPr/>
          </p:nvSpPr>
          <p:spPr>
            <a:xfrm>
              <a:off x="2547856" y="293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3" name="Oval 1182">
              <a:extLst>
                <a:ext uri="{FF2B5EF4-FFF2-40B4-BE49-F238E27FC236}">
                  <a16:creationId xmlns:a16="http://schemas.microsoft.com/office/drawing/2014/main" id="{0AAE7D7A-DAF6-4384-92F8-61505870E030}"/>
                </a:ext>
              </a:extLst>
            </p:cNvPr>
            <p:cNvSpPr/>
            <p:nvPr/>
          </p:nvSpPr>
          <p:spPr>
            <a:xfrm>
              <a:off x="2659616" y="293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4" name="Oval 1183">
              <a:extLst>
                <a:ext uri="{FF2B5EF4-FFF2-40B4-BE49-F238E27FC236}">
                  <a16:creationId xmlns:a16="http://schemas.microsoft.com/office/drawing/2014/main" id="{594D7F60-B0D5-415A-975E-340A80485D17}"/>
                </a:ext>
              </a:extLst>
            </p:cNvPr>
            <p:cNvSpPr/>
            <p:nvPr/>
          </p:nvSpPr>
          <p:spPr>
            <a:xfrm>
              <a:off x="2771376" y="293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5" name="Oval 1184">
              <a:extLst>
                <a:ext uri="{FF2B5EF4-FFF2-40B4-BE49-F238E27FC236}">
                  <a16:creationId xmlns:a16="http://schemas.microsoft.com/office/drawing/2014/main" id="{3BF31E96-AE35-4D45-9199-8DA0C2556687}"/>
                </a:ext>
              </a:extLst>
            </p:cNvPr>
            <p:cNvSpPr/>
            <p:nvPr/>
          </p:nvSpPr>
          <p:spPr>
            <a:xfrm>
              <a:off x="2878056" y="293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6" name="Oval 1185">
              <a:extLst>
                <a:ext uri="{FF2B5EF4-FFF2-40B4-BE49-F238E27FC236}">
                  <a16:creationId xmlns:a16="http://schemas.microsoft.com/office/drawing/2014/main" id="{25CACA41-667E-47B6-9184-4953E4DC015F}"/>
                </a:ext>
              </a:extLst>
            </p:cNvPr>
            <p:cNvSpPr/>
            <p:nvPr/>
          </p:nvSpPr>
          <p:spPr>
            <a:xfrm>
              <a:off x="2984736" y="2888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7" name="Oval 1186">
              <a:extLst>
                <a:ext uri="{FF2B5EF4-FFF2-40B4-BE49-F238E27FC236}">
                  <a16:creationId xmlns:a16="http://schemas.microsoft.com/office/drawing/2014/main" id="{5DB8D920-339B-458D-867A-72AF5075D163}"/>
                </a:ext>
              </a:extLst>
            </p:cNvPr>
            <p:cNvSpPr/>
            <p:nvPr/>
          </p:nvSpPr>
          <p:spPr>
            <a:xfrm>
              <a:off x="3091416" y="293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" name="Oval 1187">
              <a:extLst>
                <a:ext uri="{FF2B5EF4-FFF2-40B4-BE49-F238E27FC236}">
                  <a16:creationId xmlns:a16="http://schemas.microsoft.com/office/drawing/2014/main" id="{45D0DB02-E3D2-463B-82BF-21AB38D24D26}"/>
                </a:ext>
              </a:extLst>
            </p:cNvPr>
            <p:cNvSpPr/>
            <p:nvPr/>
          </p:nvSpPr>
          <p:spPr>
            <a:xfrm>
              <a:off x="3203176" y="2888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" name="Oval 1188">
              <a:extLst>
                <a:ext uri="{FF2B5EF4-FFF2-40B4-BE49-F238E27FC236}">
                  <a16:creationId xmlns:a16="http://schemas.microsoft.com/office/drawing/2014/main" id="{BF21B408-91AA-48B1-B2DA-0CE51492B228}"/>
                </a:ext>
              </a:extLst>
            </p:cNvPr>
            <p:cNvSpPr/>
            <p:nvPr/>
          </p:nvSpPr>
          <p:spPr>
            <a:xfrm>
              <a:off x="3309856" y="293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0" name="Oval 1189">
              <a:extLst>
                <a:ext uri="{FF2B5EF4-FFF2-40B4-BE49-F238E27FC236}">
                  <a16:creationId xmlns:a16="http://schemas.microsoft.com/office/drawing/2014/main" id="{1F83DA32-43FB-4627-95DB-E0BB1B167978}"/>
                </a:ext>
              </a:extLst>
            </p:cNvPr>
            <p:cNvSpPr/>
            <p:nvPr/>
          </p:nvSpPr>
          <p:spPr>
            <a:xfrm>
              <a:off x="3416536" y="293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1" name="Oval 1190">
              <a:extLst>
                <a:ext uri="{FF2B5EF4-FFF2-40B4-BE49-F238E27FC236}">
                  <a16:creationId xmlns:a16="http://schemas.microsoft.com/office/drawing/2014/main" id="{A89B8B24-D646-4C30-A420-442CD9CBB3A8}"/>
                </a:ext>
              </a:extLst>
            </p:cNvPr>
            <p:cNvSpPr/>
            <p:nvPr/>
          </p:nvSpPr>
          <p:spPr>
            <a:xfrm>
              <a:off x="1796016" y="395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2" name="Oval 1191">
              <a:extLst>
                <a:ext uri="{FF2B5EF4-FFF2-40B4-BE49-F238E27FC236}">
                  <a16:creationId xmlns:a16="http://schemas.microsoft.com/office/drawing/2014/main" id="{21E41817-2DAD-47F9-9770-B9CCD2D5198A}"/>
                </a:ext>
              </a:extLst>
            </p:cNvPr>
            <p:cNvSpPr/>
            <p:nvPr/>
          </p:nvSpPr>
          <p:spPr>
            <a:xfrm>
              <a:off x="1902696" y="400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3" name="Oval 1192">
              <a:extLst>
                <a:ext uri="{FF2B5EF4-FFF2-40B4-BE49-F238E27FC236}">
                  <a16:creationId xmlns:a16="http://schemas.microsoft.com/office/drawing/2014/main" id="{BF7497AD-BDC4-455D-B5A6-2E5AB8A38B40}"/>
                </a:ext>
              </a:extLst>
            </p:cNvPr>
            <p:cNvSpPr/>
            <p:nvPr/>
          </p:nvSpPr>
          <p:spPr>
            <a:xfrm>
              <a:off x="2014456" y="400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4" name="Oval 1193">
              <a:extLst>
                <a:ext uri="{FF2B5EF4-FFF2-40B4-BE49-F238E27FC236}">
                  <a16:creationId xmlns:a16="http://schemas.microsoft.com/office/drawing/2014/main" id="{2100E4F3-B67A-45BC-B732-AF98A3FC4005}"/>
                </a:ext>
              </a:extLst>
            </p:cNvPr>
            <p:cNvSpPr/>
            <p:nvPr/>
          </p:nvSpPr>
          <p:spPr>
            <a:xfrm>
              <a:off x="2121136" y="400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5" name="Oval 1194">
              <a:extLst>
                <a:ext uri="{FF2B5EF4-FFF2-40B4-BE49-F238E27FC236}">
                  <a16:creationId xmlns:a16="http://schemas.microsoft.com/office/drawing/2014/main" id="{872C7B9B-943F-4842-B197-0756D4F9F324}"/>
                </a:ext>
              </a:extLst>
            </p:cNvPr>
            <p:cNvSpPr/>
            <p:nvPr/>
          </p:nvSpPr>
          <p:spPr>
            <a:xfrm>
              <a:off x="2227816" y="400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6" name="Oval 1195">
              <a:extLst>
                <a:ext uri="{FF2B5EF4-FFF2-40B4-BE49-F238E27FC236}">
                  <a16:creationId xmlns:a16="http://schemas.microsoft.com/office/drawing/2014/main" id="{D88CB671-CE7A-4152-9458-FB7DFEE7E4A2}"/>
                </a:ext>
              </a:extLst>
            </p:cNvPr>
            <p:cNvSpPr/>
            <p:nvPr/>
          </p:nvSpPr>
          <p:spPr>
            <a:xfrm>
              <a:off x="2339576" y="400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7" name="Oval 1196">
              <a:extLst>
                <a:ext uri="{FF2B5EF4-FFF2-40B4-BE49-F238E27FC236}">
                  <a16:creationId xmlns:a16="http://schemas.microsoft.com/office/drawing/2014/main" id="{B5FEE456-77CC-40D4-A6AB-35B72FAE1FBB}"/>
                </a:ext>
              </a:extLst>
            </p:cNvPr>
            <p:cNvSpPr/>
            <p:nvPr/>
          </p:nvSpPr>
          <p:spPr>
            <a:xfrm>
              <a:off x="2446256" y="400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8" name="Oval 1197">
              <a:extLst>
                <a:ext uri="{FF2B5EF4-FFF2-40B4-BE49-F238E27FC236}">
                  <a16:creationId xmlns:a16="http://schemas.microsoft.com/office/drawing/2014/main" id="{0CCBF861-DEF7-47A8-AABF-5601F67D0EDD}"/>
                </a:ext>
              </a:extLst>
            </p:cNvPr>
            <p:cNvSpPr/>
            <p:nvPr/>
          </p:nvSpPr>
          <p:spPr>
            <a:xfrm>
              <a:off x="2547856" y="400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9" name="Oval 1198">
              <a:extLst>
                <a:ext uri="{FF2B5EF4-FFF2-40B4-BE49-F238E27FC236}">
                  <a16:creationId xmlns:a16="http://schemas.microsoft.com/office/drawing/2014/main" id="{85779B2D-09A3-4E47-ACA0-D3398186847B}"/>
                </a:ext>
              </a:extLst>
            </p:cNvPr>
            <p:cNvSpPr/>
            <p:nvPr/>
          </p:nvSpPr>
          <p:spPr>
            <a:xfrm>
              <a:off x="2659616" y="400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0" name="Oval 1199">
              <a:extLst>
                <a:ext uri="{FF2B5EF4-FFF2-40B4-BE49-F238E27FC236}">
                  <a16:creationId xmlns:a16="http://schemas.microsoft.com/office/drawing/2014/main" id="{C3F11A4B-C8F7-44C1-A1F2-B9C16D9FD905}"/>
                </a:ext>
              </a:extLst>
            </p:cNvPr>
            <p:cNvSpPr/>
            <p:nvPr/>
          </p:nvSpPr>
          <p:spPr>
            <a:xfrm>
              <a:off x="2771376" y="400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1" name="Oval 1200">
              <a:extLst>
                <a:ext uri="{FF2B5EF4-FFF2-40B4-BE49-F238E27FC236}">
                  <a16:creationId xmlns:a16="http://schemas.microsoft.com/office/drawing/2014/main" id="{2BB4205C-4EBD-487A-B86F-8BB8A4ED4F63}"/>
                </a:ext>
              </a:extLst>
            </p:cNvPr>
            <p:cNvSpPr/>
            <p:nvPr/>
          </p:nvSpPr>
          <p:spPr>
            <a:xfrm>
              <a:off x="2878056" y="400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2" name="Oval 1201">
              <a:extLst>
                <a:ext uri="{FF2B5EF4-FFF2-40B4-BE49-F238E27FC236}">
                  <a16:creationId xmlns:a16="http://schemas.microsoft.com/office/drawing/2014/main" id="{31894D8F-1441-4557-A268-F8CC7CBAF5EA}"/>
                </a:ext>
              </a:extLst>
            </p:cNvPr>
            <p:cNvSpPr/>
            <p:nvPr/>
          </p:nvSpPr>
          <p:spPr>
            <a:xfrm>
              <a:off x="2984736" y="395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3" name="Oval 1202">
              <a:extLst>
                <a:ext uri="{FF2B5EF4-FFF2-40B4-BE49-F238E27FC236}">
                  <a16:creationId xmlns:a16="http://schemas.microsoft.com/office/drawing/2014/main" id="{A8E93DD6-DE4B-49CB-A5B6-B6D395127F2C}"/>
                </a:ext>
              </a:extLst>
            </p:cNvPr>
            <p:cNvSpPr/>
            <p:nvPr/>
          </p:nvSpPr>
          <p:spPr>
            <a:xfrm>
              <a:off x="3091416" y="400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4" name="Oval 1203">
              <a:extLst>
                <a:ext uri="{FF2B5EF4-FFF2-40B4-BE49-F238E27FC236}">
                  <a16:creationId xmlns:a16="http://schemas.microsoft.com/office/drawing/2014/main" id="{37945111-8120-4A01-97A8-0EDA4A8B93E8}"/>
                </a:ext>
              </a:extLst>
            </p:cNvPr>
            <p:cNvSpPr/>
            <p:nvPr/>
          </p:nvSpPr>
          <p:spPr>
            <a:xfrm>
              <a:off x="3203176" y="395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5" name="Oval 1204">
              <a:extLst>
                <a:ext uri="{FF2B5EF4-FFF2-40B4-BE49-F238E27FC236}">
                  <a16:creationId xmlns:a16="http://schemas.microsoft.com/office/drawing/2014/main" id="{23F8722A-4205-4BF4-BADC-0E6D1390195C}"/>
                </a:ext>
              </a:extLst>
            </p:cNvPr>
            <p:cNvSpPr/>
            <p:nvPr/>
          </p:nvSpPr>
          <p:spPr>
            <a:xfrm>
              <a:off x="3309856" y="400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6" name="Oval 1205">
              <a:extLst>
                <a:ext uri="{FF2B5EF4-FFF2-40B4-BE49-F238E27FC236}">
                  <a16:creationId xmlns:a16="http://schemas.microsoft.com/office/drawing/2014/main" id="{E6FFC367-9033-4A26-A1E4-2533FC10C4A5}"/>
                </a:ext>
              </a:extLst>
            </p:cNvPr>
            <p:cNvSpPr/>
            <p:nvPr/>
          </p:nvSpPr>
          <p:spPr>
            <a:xfrm>
              <a:off x="3416536" y="4005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7" name="Oval 1206">
              <a:extLst>
                <a:ext uri="{FF2B5EF4-FFF2-40B4-BE49-F238E27FC236}">
                  <a16:creationId xmlns:a16="http://schemas.microsoft.com/office/drawing/2014/main" id="{5AC43425-4AC4-4F17-AB84-35618C636796}"/>
                </a:ext>
              </a:extLst>
            </p:cNvPr>
            <p:cNvSpPr/>
            <p:nvPr/>
          </p:nvSpPr>
          <p:spPr>
            <a:xfrm>
              <a:off x="1796016" y="507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8" name="Oval 1207">
              <a:extLst>
                <a:ext uri="{FF2B5EF4-FFF2-40B4-BE49-F238E27FC236}">
                  <a16:creationId xmlns:a16="http://schemas.microsoft.com/office/drawing/2014/main" id="{EDC63251-9A9B-4C4B-94FB-BC527C107EF8}"/>
                </a:ext>
              </a:extLst>
            </p:cNvPr>
            <p:cNvSpPr/>
            <p:nvPr/>
          </p:nvSpPr>
          <p:spPr>
            <a:xfrm>
              <a:off x="1902696" y="512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" name="Oval 1208">
              <a:extLst>
                <a:ext uri="{FF2B5EF4-FFF2-40B4-BE49-F238E27FC236}">
                  <a16:creationId xmlns:a16="http://schemas.microsoft.com/office/drawing/2014/main" id="{B1D25F06-3A0D-41D5-A977-255D3433F801}"/>
                </a:ext>
              </a:extLst>
            </p:cNvPr>
            <p:cNvSpPr/>
            <p:nvPr/>
          </p:nvSpPr>
          <p:spPr>
            <a:xfrm>
              <a:off x="2014456" y="512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" name="Oval 1209">
              <a:extLst>
                <a:ext uri="{FF2B5EF4-FFF2-40B4-BE49-F238E27FC236}">
                  <a16:creationId xmlns:a16="http://schemas.microsoft.com/office/drawing/2014/main" id="{7EF61EDA-98FB-4818-9B36-982C4F57BED1}"/>
                </a:ext>
              </a:extLst>
            </p:cNvPr>
            <p:cNvSpPr/>
            <p:nvPr/>
          </p:nvSpPr>
          <p:spPr>
            <a:xfrm>
              <a:off x="2121136" y="512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" name="Oval 1210">
              <a:extLst>
                <a:ext uri="{FF2B5EF4-FFF2-40B4-BE49-F238E27FC236}">
                  <a16:creationId xmlns:a16="http://schemas.microsoft.com/office/drawing/2014/main" id="{5BFA0079-2759-4DA7-BF7F-7831C7755751}"/>
                </a:ext>
              </a:extLst>
            </p:cNvPr>
            <p:cNvSpPr/>
            <p:nvPr/>
          </p:nvSpPr>
          <p:spPr>
            <a:xfrm>
              <a:off x="2227816" y="512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2" name="Oval 1211">
              <a:extLst>
                <a:ext uri="{FF2B5EF4-FFF2-40B4-BE49-F238E27FC236}">
                  <a16:creationId xmlns:a16="http://schemas.microsoft.com/office/drawing/2014/main" id="{8EE603CE-5C22-4BAD-B998-A3E144D7849B}"/>
                </a:ext>
              </a:extLst>
            </p:cNvPr>
            <p:cNvSpPr/>
            <p:nvPr/>
          </p:nvSpPr>
          <p:spPr>
            <a:xfrm>
              <a:off x="2339576" y="512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3" name="Oval 1212">
              <a:extLst>
                <a:ext uri="{FF2B5EF4-FFF2-40B4-BE49-F238E27FC236}">
                  <a16:creationId xmlns:a16="http://schemas.microsoft.com/office/drawing/2014/main" id="{2DDE6ABB-E145-4034-BC1C-961076021BE8}"/>
                </a:ext>
              </a:extLst>
            </p:cNvPr>
            <p:cNvSpPr/>
            <p:nvPr/>
          </p:nvSpPr>
          <p:spPr>
            <a:xfrm>
              <a:off x="2446256" y="512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" name="Oval 1213">
              <a:extLst>
                <a:ext uri="{FF2B5EF4-FFF2-40B4-BE49-F238E27FC236}">
                  <a16:creationId xmlns:a16="http://schemas.microsoft.com/office/drawing/2014/main" id="{43EC1F1F-26D4-4706-B788-71B7452F8A43}"/>
                </a:ext>
              </a:extLst>
            </p:cNvPr>
            <p:cNvSpPr/>
            <p:nvPr/>
          </p:nvSpPr>
          <p:spPr>
            <a:xfrm>
              <a:off x="2547856" y="512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" name="Oval 1214">
              <a:extLst>
                <a:ext uri="{FF2B5EF4-FFF2-40B4-BE49-F238E27FC236}">
                  <a16:creationId xmlns:a16="http://schemas.microsoft.com/office/drawing/2014/main" id="{2623921F-24B7-44D0-BBFE-1D8C6674FC94}"/>
                </a:ext>
              </a:extLst>
            </p:cNvPr>
            <p:cNvSpPr/>
            <p:nvPr/>
          </p:nvSpPr>
          <p:spPr>
            <a:xfrm>
              <a:off x="2659616" y="512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6" name="Oval 1215">
              <a:extLst>
                <a:ext uri="{FF2B5EF4-FFF2-40B4-BE49-F238E27FC236}">
                  <a16:creationId xmlns:a16="http://schemas.microsoft.com/office/drawing/2014/main" id="{6447C2EC-6F42-4A40-A233-59C1D73E69A2}"/>
                </a:ext>
              </a:extLst>
            </p:cNvPr>
            <p:cNvSpPr/>
            <p:nvPr/>
          </p:nvSpPr>
          <p:spPr>
            <a:xfrm>
              <a:off x="2771376" y="512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7" name="Oval 1216">
              <a:extLst>
                <a:ext uri="{FF2B5EF4-FFF2-40B4-BE49-F238E27FC236}">
                  <a16:creationId xmlns:a16="http://schemas.microsoft.com/office/drawing/2014/main" id="{F6AFE1F6-72C2-40AD-B96D-D078FACFDBC7}"/>
                </a:ext>
              </a:extLst>
            </p:cNvPr>
            <p:cNvSpPr/>
            <p:nvPr/>
          </p:nvSpPr>
          <p:spPr>
            <a:xfrm>
              <a:off x="2878056" y="512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8" name="Oval 1217">
              <a:extLst>
                <a:ext uri="{FF2B5EF4-FFF2-40B4-BE49-F238E27FC236}">
                  <a16:creationId xmlns:a16="http://schemas.microsoft.com/office/drawing/2014/main" id="{F082F1A5-476E-4F91-A266-EED5419E7DCC}"/>
                </a:ext>
              </a:extLst>
            </p:cNvPr>
            <p:cNvSpPr/>
            <p:nvPr/>
          </p:nvSpPr>
          <p:spPr>
            <a:xfrm>
              <a:off x="2984736" y="507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9" name="Oval 1218">
              <a:extLst>
                <a:ext uri="{FF2B5EF4-FFF2-40B4-BE49-F238E27FC236}">
                  <a16:creationId xmlns:a16="http://schemas.microsoft.com/office/drawing/2014/main" id="{41C31DE5-BE96-495E-BEAA-5052403EDDA7}"/>
                </a:ext>
              </a:extLst>
            </p:cNvPr>
            <p:cNvSpPr/>
            <p:nvPr/>
          </p:nvSpPr>
          <p:spPr>
            <a:xfrm>
              <a:off x="3091416" y="512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0" name="Oval 1219">
              <a:extLst>
                <a:ext uri="{FF2B5EF4-FFF2-40B4-BE49-F238E27FC236}">
                  <a16:creationId xmlns:a16="http://schemas.microsoft.com/office/drawing/2014/main" id="{5D5A1D84-5CD3-4420-831A-016B5CAB6473}"/>
                </a:ext>
              </a:extLst>
            </p:cNvPr>
            <p:cNvSpPr/>
            <p:nvPr/>
          </p:nvSpPr>
          <p:spPr>
            <a:xfrm>
              <a:off x="3203176" y="5072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1" name="Oval 1220">
              <a:extLst>
                <a:ext uri="{FF2B5EF4-FFF2-40B4-BE49-F238E27FC236}">
                  <a16:creationId xmlns:a16="http://schemas.microsoft.com/office/drawing/2014/main" id="{BFDCCFC2-9608-490F-A1CB-1983EF2EDC34}"/>
                </a:ext>
              </a:extLst>
            </p:cNvPr>
            <p:cNvSpPr/>
            <p:nvPr/>
          </p:nvSpPr>
          <p:spPr>
            <a:xfrm>
              <a:off x="3309856" y="512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2" name="Oval 1221">
              <a:extLst>
                <a:ext uri="{FF2B5EF4-FFF2-40B4-BE49-F238E27FC236}">
                  <a16:creationId xmlns:a16="http://schemas.microsoft.com/office/drawing/2014/main" id="{BA2A72FE-59EB-4969-BB7A-0E3733549206}"/>
                </a:ext>
              </a:extLst>
            </p:cNvPr>
            <p:cNvSpPr/>
            <p:nvPr/>
          </p:nvSpPr>
          <p:spPr>
            <a:xfrm>
              <a:off x="3416536" y="5123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3" name="Oval 1222">
              <a:extLst>
                <a:ext uri="{FF2B5EF4-FFF2-40B4-BE49-F238E27FC236}">
                  <a16:creationId xmlns:a16="http://schemas.microsoft.com/office/drawing/2014/main" id="{32350884-8A14-4F1E-86D9-FC277749541A}"/>
                </a:ext>
              </a:extLst>
            </p:cNvPr>
            <p:cNvSpPr/>
            <p:nvPr/>
          </p:nvSpPr>
          <p:spPr>
            <a:xfrm>
              <a:off x="1796016" y="613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4" name="Oval 1223">
              <a:extLst>
                <a:ext uri="{FF2B5EF4-FFF2-40B4-BE49-F238E27FC236}">
                  <a16:creationId xmlns:a16="http://schemas.microsoft.com/office/drawing/2014/main" id="{4570B44F-5AAF-4BBF-AF7A-975BB905DE62}"/>
                </a:ext>
              </a:extLst>
            </p:cNvPr>
            <p:cNvSpPr/>
            <p:nvPr/>
          </p:nvSpPr>
          <p:spPr>
            <a:xfrm>
              <a:off x="1902696" y="619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5" name="Oval 1224">
              <a:extLst>
                <a:ext uri="{FF2B5EF4-FFF2-40B4-BE49-F238E27FC236}">
                  <a16:creationId xmlns:a16="http://schemas.microsoft.com/office/drawing/2014/main" id="{876D8887-4873-473B-8B4A-DF13AE27134E}"/>
                </a:ext>
              </a:extLst>
            </p:cNvPr>
            <p:cNvSpPr/>
            <p:nvPr/>
          </p:nvSpPr>
          <p:spPr>
            <a:xfrm>
              <a:off x="2014456" y="619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6" name="Oval 1225">
              <a:extLst>
                <a:ext uri="{FF2B5EF4-FFF2-40B4-BE49-F238E27FC236}">
                  <a16:creationId xmlns:a16="http://schemas.microsoft.com/office/drawing/2014/main" id="{ED5EF803-2226-49BE-A9C2-3762EB3B76B6}"/>
                </a:ext>
              </a:extLst>
            </p:cNvPr>
            <p:cNvSpPr/>
            <p:nvPr/>
          </p:nvSpPr>
          <p:spPr>
            <a:xfrm>
              <a:off x="2121136" y="619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7" name="Oval 1226">
              <a:extLst>
                <a:ext uri="{FF2B5EF4-FFF2-40B4-BE49-F238E27FC236}">
                  <a16:creationId xmlns:a16="http://schemas.microsoft.com/office/drawing/2014/main" id="{551E82DB-684A-44C9-98A6-8DFBD9CAF823}"/>
                </a:ext>
              </a:extLst>
            </p:cNvPr>
            <p:cNvSpPr/>
            <p:nvPr/>
          </p:nvSpPr>
          <p:spPr>
            <a:xfrm>
              <a:off x="2227816" y="619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8" name="Oval 1227">
              <a:extLst>
                <a:ext uri="{FF2B5EF4-FFF2-40B4-BE49-F238E27FC236}">
                  <a16:creationId xmlns:a16="http://schemas.microsoft.com/office/drawing/2014/main" id="{23AECF62-1624-41B9-A7D3-BAB1B16F15A5}"/>
                </a:ext>
              </a:extLst>
            </p:cNvPr>
            <p:cNvSpPr/>
            <p:nvPr/>
          </p:nvSpPr>
          <p:spPr>
            <a:xfrm>
              <a:off x="2339576" y="619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9" name="Oval 1228">
              <a:extLst>
                <a:ext uri="{FF2B5EF4-FFF2-40B4-BE49-F238E27FC236}">
                  <a16:creationId xmlns:a16="http://schemas.microsoft.com/office/drawing/2014/main" id="{2AB8E2FF-5AD8-4143-89CC-95AE7056FE52}"/>
                </a:ext>
              </a:extLst>
            </p:cNvPr>
            <p:cNvSpPr/>
            <p:nvPr/>
          </p:nvSpPr>
          <p:spPr>
            <a:xfrm>
              <a:off x="2446256" y="619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0" name="Oval 1229">
              <a:extLst>
                <a:ext uri="{FF2B5EF4-FFF2-40B4-BE49-F238E27FC236}">
                  <a16:creationId xmlns:a16="http://schemas.microsoft.com/office/drawing/2014/main" id="{39C0FA64-5259-4147-A2BA-3D35A570F14C}"/>
                </a:ext>
              </a:extLst>
            </p:cNvPr>
            <p:cNvSpPr/>
            <p:nvPr/>
          </p:nvSpPr>
          <p:spPr>
            <a:xfrm>
              <a:off x="2547856" y="619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1" name="Oval 1230">
              <a:extLst>
                <a:ext uri="{FF2B5EF4-FFF2-40B4-BE49-F238E27FC236}">
                  <a16:creationId xmlns:a16="http://schemas.microsoft.com/office/drawing/2014/main" id="{8735B268-5CA5-4CC3-AE78-4BA5966FFE4F}"/>
                </a:ext>
              </a:extLst>
            </p:cNvPr>
            <p:cNvSpPr/>
            <p:nvPr/>
          </p:nvSpPr>
          <p:spPr>
            <a:xfrm>
              <a:off x="2659616" y="619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2" name="Oval 1231">
              <a:extLst>
                <a:ext uri="{FF2B5EF4-FFF2-40B4-BE49-F238E27FC236}">
                  <a16:creationId xmlns:a16="http://schemas.microsoft.com/office/drawing/2014/main" id="{5226553E-C8AA-4730-A8D2-301BB26EDD96}"/>
                </a:ext>
              </a:extLst>
            </p:cNvPr>
            <p:cNvSpPr/>
            <p:nvPr/>
          </p:nvSpPr>
          <p:spPr>
            <a:xfrm>
              <a:off x="2771376" y="619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3" name="Oval 1232">
              <a:extLst>
                <a:ext uri="{FF2B5EF4-FFF2-40B4-BE49-F238E27FC236}">
                  <a16:creationId xmlns:a16="http://schemas.microsoft.com/office/drawing/2014/main" id="{C432B9AA-58B3-4F91-9D42-DA3A02374F0F}"/>
                </a:ext>
              </a:extLst>
            </p:cNvPr>
            <p:cNvSpPr/>
            <p:nvPr/>
          </p:nvSpPr>
          <p:spPr>
            <a:xfrm>
              <a:off x="2878056" y="619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4" name="Oval 1233">
              <a:extLst>
                <a:ext uri="{FF2B5EF4-FFF2-40B4-BE49-F238E27FC236}">
                  <a16:creationId xmlns:a16="http://schemas.microsoft.com/office/drawing/2014/main" id="{957EBF76-CF82-4718-90C2-4EA0348E13F6}"/>
                </a:ext>
              </a:extLst>
            </p:cNvPr>
            <p:cNvSpPr/>
            <p:nvPr/>
          </p:nvSpPr>
          <p:spPr>
            <a:xfrm>
              <a:off x="2984736" y="613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5" name="Oval 1234">
              <a:extLst>
                <a:ext uri="{FF2B5EF4-FFF2-40B4-BE49-F238E27FC236}">
                  <a16:creationId xmlns:a16="http://schemas.microsoft.com/office/drawing/2014/main" id="{7413DBD6-8D21-4E35-810A-26DCD7780DFA}"/>
                </a:ext>
              </a:extLst>
            </p:cNvPr>
            <p:cNvSpPr/>
            <p:nvPr/>
          </p:nvSpPr>
          <p:spPr>
            <a:xfrm>
              <a:off x="3091416" y="619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6" name="Oval 1235">
              <a:extLst>
                <a:ext uri="{FF2B5EF4-FFF2-40B4-BE49-F238E27FC236}">
                  <a16:creationId xmlns:a16="http://schemas.microsoft.com/office/drawing/2014/main" id="{7E09A0C8-B76C-4F8A-9AC1-9A214F85EC4F}"/>
                </a:ext>
              </a:extLst>
            </p:cNvPr>
            <p:cNvSpPr/>
            <p:nvPr/>
          </p:nvSpPr>
          <p:spPr>
            <a:xfrm>
              <a:off x="3203176" y="613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7" name="Oval 1236">
              <a:extLst>
                <a:ext uri="{FF2B5EF4-FFF2-40B4-BE49-F238E27FC236}">
                  <a16:creationId xmlns:a16="http://schemas.microsoft.com/office/drawing/2014/main" id="{A6380D0D-3F5E-42F2-9F70-47B070783525}"/>
                </a:ext>
              </a:extLst>
            </p:cNvPr>
            <p:cNvSpPr/>
            <p:nvPr/>
          </p:nvSpPr>
          <p:spPr>
            <a:xfrm>
              <a:off x="3309856" y="619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8" name="Oval 1237">
              <a:extLst>
                <a:ext uri="{FF2B5EF4-FFF2-40B4-BE49-F238E27FC236}">
                  <a16:creationId xmlns:a16="http://schemas.microsoft.com/office/drawing/2014/main" id="{CDA58C98-57E5-4C29-946B-1713CCDD0A1B}"/>
                </a:ext>
              </a:extLst>
            </p:cNvPr>
            <p:cNvSpPr/>
            <p:nvPr/>
          </p:nvSpPr>
          <p:spPr>
            <a:xfrm>
              <a:off x="3416536" y="6190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9" name="Oval 1238">
              <a:extLst>
                <a:ext uri="{FF2B5EF4-FFF2-40B4-BE49-F238E27FC236}">
                  <a16:creationId xmlns:a16="http://schemas.microsoft.com/office/drawing/2014/main" id="{F9699D09-0A1E-4355-8226-3553C231DD43}"/>
                </a:ext>
              </a:extLst>
            </p:cNvPr>
            <p:cNvSpPr/>
            <p:nvPr/>
          </p:nvSpPr>
          <p:spPr>
            <a:xfrm>
              <a:off x="1801096" y="720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0" name="Oval 1239">
              <a:extLst>
                <a:ext uri="{FF2B5EF4-FFF2-40B4-BE49-F238E27FC236}">
                  <a16:creationId xmlns:a16="http://schemas.microsoft.com/office/drawing/2014/main" id="{F6C3B13B-BC78-44B5-B4EF-233D3EAC371F}"/>
                </a:ext>
              </a:extLst>
            </p:cNvPr>
            <p:cNvSpPr/>
            <p:nvPr/>
          </p:nvSpPr>
          <p:spPr>
            <a:xfrm>
              <a:off x="1907776" y="725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1" name="Oval 1240">
              <a:extLst>
                <a:ext uri="{FF2B5EF4-FFF2-40B4-BE49-F238E27FC236}">
                  <a16:creationId xmlns:a16="http://schemas.microsoft.com/office/drawing/2014/main" id="{460214B5-FB3C-4E14-BF89-C71473167809}"/>
                </a:ext>
              </a:extLst>
            </p:cNvPr>
            <p:cNvSpPr/>
            <p:nvPr/>
          </p:nvSpPr>
          <p:spPr>
            <a:xfrm>
              <a:off x="2019536" y="725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2" name="Oval 1241">
              <a:extLst>
                <a:ext uri="{FF2B5EF4-FFF2-40B4-BE49-F238E27FC236}">
                  <a16:creationId xmlns:a16="http://schemas.microsoft.com/office/drawing/2014/main" id="{7A850CB8-822D-4124-B5BB-9560DFF0640A}"/>
                </a:ext>
              </a:extLst>
            </p:cNvPr>
            <p:cNvSpPr/>
            <p:nvPr/>
          </p:nvSpPr>
          <p:spPr>
            <a:xfrm>
              <a:off x="2126216" y="725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3" name="Oval 1242">
              <a:extLst>
                <a:ext uri="{FF2B5EF4-FFF2-40B4-BE49-F238E27FC236}">
                  <a16:creationId xmlns:a16="http://schemas.microsoft.com/office/drawing/2014/main" id="{4983943C-79D6-4514-AD8E-C90A3CB8760E}"/>
                </a:ext>
              </a:extLst>
            </p:cNvPr>
            <p:cNvSpPr/>
            <p:nvPr/>
          </p:nvSpPr>
          <p:spPr>
            <a:xfrm>
              <a:off x="2232896" y="725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4" name="Oval 1243">
              <a:extLst>
                <a:ext uri="{FF2B5EF4-FFF2-40B4-BE49-F238E27FC236}">
                  <a16:creationId xmlns:a16="http://schemas.microsoft.com/office/drawing/2014/main" id="{C072B08B-E753-4E4B-A467-AEF9606CD34F}"/>
                </a:ext>
              </a:extLst>
            </p:cNvPr>
            <p:cNvSpPr/>
            <p:nvPr/>
          </p:nvSpPr>
          <p:spPr>
            <a:xfrm>
              <a:off x="2344656" y="725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5" name="Oval 1244">
              <a:extLst>
                <a:ext uri="{FF2B5EF4-FFF2-40B4-BE49-F238E27FC236}">
                  <a16:creationId xmlns:a16="http://schemas.microsoft.com/office/drawing/2014/main" id="{C3611DC0-5953-4CB7-8670-C3016CC4B2AC}"/>
                </a:ext>
              </a:extLst>
            </p:cNvPr>
            <p:cNvSpPr/>
            <p:nvPr/>
          </p:nvSpPr>
          <p:spPr>
            <a:xfrm>
              <a:off x="2451336" y="725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6" name="Oval 1245">
              <a:extLst>
                <a:ext uri="{FF2B5EF4-FFF2-40B4-BE49-F238E27FC236}">
                  <a16:creationId xmlns:a16="http://schemas.microsoft.com/office/drawing/2014/main" id="{ABB6C4BA-B97D-4D90-B8DB-D91536886DCF}"/>
                </a:ext>
              </a:extLst>
            </p:cNvPr>
            <p:cNvSpPr/>
            <p:nvPr/>
          </p:nvSpPr>
          <p:spPr>
            <a:xfrm>
              <a:off x="2552936" y="725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7" name="Oval 1246">
              <a:extLst>
                <a:ext uri="{FF2B5EF4-FFF2-40B4-BE49-F238E27FC236}">
                  <a16:creationId xmlns:a16="http://schemas.microsoft.com/office/drawing/2014/main" id="{4CBEF285-F57E-441E-9AFF-22444C9B944C}"/>
                </a:ext>
              </a:extLst>
            </p:cNvPr>
            <p:cNvSpPr/>
            <p:nvPr/>
          </p:nvSpPr>
          <p:spPr>
            <a:xfrm>
              <a:off x="2664696" y="725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8" name="Oval 1247">
              <a:extLst>
                <a:ext uri="{FF2B5EF4-FFF2-40B4-BE49-F238E27FC236}">
                  <a16:creationId xmlns:a16="http://schemas.microsoft.com/office/drawing/2014/main" id="{5D59EDC0-C891-449A-9126-6BC8CABC80CC}"/>
                </a:ext>
              </a:extLst>
            </p:cNvPr>
            <p:cNvSpPr/>
            <p:nvPr/>
          </p:nvSpPr>
          <p:spPr>
            <a:xfrm>
              <a:off x="2776456" y="725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9" name="Oval 1248">
              <a:extLst>
                <a:ext uri="{FF2B5EF4-FFF2-40B4-BE49-F238E27FC236}">
                  <a16:creationId xmlns:a16="http://schemas.microsoft.com/office/drawing/2014/main" id="{46DBCB36-23AE-43C0-A7B0-5105E68366D8}"/>
                </a:ext>
              </a:extLst>
            </p:cNvPr>
            <p:cNvSpPr/>
            <p:nvPr/>
          </p:nvSpPr>
          <p:spPr>
            <a:xfrm>
              <a:off x="2883136" y="725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0" name="Oval 1249">
              <a:extLst>
                <a:ext uri="{FF2B5EF4-FFF2-40B4-BE49-F238E27FC236}">
                  <a16:creationId xmlns:a16="http://schemas.microsoft.com/office/drawing/2014/main" id="{F630BB7A-8F7A-4BB4-845C-B88C743F9201}"/>
                </a:ext>
              </a:extLst>
            </p:cNvPr>
            <p:cNvSpPr/>
            <p:nvPr/>
          </p:nvSpPr>
          <p:spPr>
            <a:xfrm>
              <a:off x="2989816" y="720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1" name="Oval 1250">
              <a:extLst>
                <a:ext uri="{FF2B5EF4-FFF2-40B4-BE49-F238E27FC236}">
                  <a16:creationId xmlns:a16="http://schemas.microsoft.com/office/drawing/2014/main" id="{BA6161DF-4BB1-47A9-A0A2-3C81994CDE40}"/>
                </a:ext>
              </a:extLst>
            </p:cNvPr>
            <p:cNvSpPr/>
            <p:nvPr/>
          </p:nvSpPr>
          <p:spPr>
            <a:xfrm>
              <a:off x="3096496" y="725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2" name="Oval 1251">
              <a:extLst>
                <a:ext uri="{FF2B5EF4-FFF2-40B4-BE49-F238E27FC236}">
                  <a16:creationId xmlns:a16="http://schemas.microsoft.com/office/drawing/2014/main" id="{E410F39D-03E7-48BA-BF26-B881FCD9CB7E}"/>
                </a:ext>
              </a:extLst>
            </p:cNvPr>
            <p:cNvSpPr/>
            <p:nvPr/>
          </p:nvSpPr>
          <p:spPr>
            <a:xfrm>
              <a:off x="3208256" y="720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3" name="Oval 1252">
              <a:extLst>
                <a:ext uri="{FF2B5EF4-FFF2-40B4-BE49-F238E27FC236}">
                  <a16:creationId xmlns:a16="http://schemas.microsoft.com/office/drawing/2014/main" id="{C5589339-2E9C-4178-BA59-A1E512FF1777}"/>
                </a:ext>
              </a:extLst>
            </p:cNvPr>
            <p:cNvSpPr/>
            <p:nvPr/>
          </p:nvSpPr>
          <p:spPr>
            <a:xfrm>
              <a:off x="3314936" y="725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4" name="Oval 1253">
              <a:extLst>
                <a:ext uri="{FF2B5EF4-FFF2-40B4-BE49-F238E27FC236}">
                  <a16:creationId xmlns:a16="http://schemas.microsoft.com/office/drawing/2014/main" id="{AD54A99A-1EAB-4936-A80F-13E5E8E137AF}"/>
                </a:ext>
              </a:extLst>
            </p:cNvPr>
            <p:cNvSpPr/>
            <p:nvPr/>
          </p:nvSpPr>
          <p:spPr>
            <a:xfrm>
              <a:off x="3421616" y="7256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5" name="Oval 1254">
              <a:extLst>
                <a:ext uri="{FF2B5EF4-FFF2-40B4-BE49-F238E27FC236}">
                  <a16:creationId xmlns:a16="http://schemas.microsoft.com/office/drawing/2014/main" id="{666C9ADC-1A94-4512-A05F-159C1CD06771}"/>
                </a:ext>
              </a:extLst>
            </p:cNvPr>
            <p:cNvSpPr/>
            <p:nvPr/>
          </p:nvSpPr>
          <p:spPr>
            <a:xfrm>
              <a:off x="2019536" y="832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6" name="Oval 1255">
              <a:extLst>
                <a:ext uri="{FF2B5EF4-FFF2-40B4-BE49-F238E27FC236}">
                  <a16:creationId xmlns:a16="http://schemas.microsoft.com/office/drawing/2014/main" id="{EB3D5372-7743-4DBA-8502-AF175497101F}"/>
                </a:ext>
              </a:extLst>
            </p:cNvPr>
            <p:cNvSpPr/>
            <p:nvPr/>
          </p:nvSpPr>
          <p:spPr>
            <a:xfrm>
              <a:off x="2131296" y="832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7" name="Oval 1256">
              <a:extLst>
                <a:ext uri="{FF2B5EF4-FFF2-40B4-BE49-F238E27FC236}">
                  <a16:creationId xmlns:a16="http://schemas.microsoft.com/office/drawing/2014/main" id="{1BE9CD09-8FC0-47D9-B96D-83E586643DF7}"/>
                </a:ext>
              </a:extLst>
            </p:cNvPr>
            <p:cNvSpPr/>
            <p:nvPr/>
          </p:nvSpPr>
          <p:spPr>
            <a:xfrm>
              <a:off x="2237976" y="832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8" name="Oval 1257">
              <a:extLst>
                <a:ext uri="{FF2B5EF4-FFF2-40B4-BE49-F238E27FC236}">
                  <a16:creationId xmlns:a16="http://schemas.microsoft.com/office/drawing/2014/main" id="{9991465E-6002-4ABE-B103-7410CF5B76AD}"/>
                </a:ext>
              </a:extLst>
            </p:cNvPr>
            <p:cNvSpPr/>
            <p:nvPr/>
          </p:nvSpPr>
          <p:spPr>
            <a:xfrm>
              <a:off x="2339576" y="832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9" name="Oval 1258">
              <a:extLst>
                <a:ext uri="{FF2B5EF4-FFF2-40B4-BE49-F238E27FC236}">
                  <a16:creationId xmlns:a16="http://schemas.microsoft.com/office/drawing/2014/main" id="{E7271D52-7B8E-4C07-9EFB-44B96549A43A}"/>
                </a:ext>
              </a:extLst>
            </p:cNvPr>
            <p:cNvSpPr/>
            <p:nvPr/>
          </p:nvSpPr>
          <p:spPr>
            <a:xfrm>
              <a:off x="2451336" y="832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0" name="Oval 1259">
              <a:extLst>
                <a:ext uri="{FF2B5EF4-FFF2-40B4-BE49-F238E27FC236}">
                  <a16:creationId xmlns:a16="http://schemas.microsoft.com/office/drawing/2014/main" id="{361432B0-CD3F-493E-A0E1-F6C972D8E22F}"/>
                </a:ext>
              </a:extLst>
            </p:cNvPr>
            <p:cNvSpPr/>
            <p:nvPr/>
          </p:nvSpPr>
          <p:spPr>
            <a:xfrm>
              <a:off x="2563096" y="832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1" name="Oval 1260">
              <a:extLst>
                <a:ext uri="{FF2B5EF4-FFF2-40B4-BE49-F238E27FC236}">
                  <a16:creationId xmlns:a16="http://schemas.microsoft.com/office/drawing/2014/main" id="{6826B803-5B0B-418B-9131-2A29BE02ABCB}"/>
                </a:ext>
              </a:extLst>
            </p:cNvPr>
            <p:cNvSpPr/>
            <p:nvPr/>
          </p:nvSpPr>
          <p:spPr>
            <a:xfrm>
              <a:off x="2669776" y="832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2" name="Oval 1261">
              <a:extLst>
                <a:ext uri="{FF2B5EF4-FFF2-40B4-BE49-F238E27FC236}">
                  <a16:creationId xmlns:a16="http://schemas.microsoft.com/office/drawing/2014/main" id="{FB1E3180-01BE-4F53-AFD1-7D335476F7C2}"/>
                </a:ext>
              </a:extLst>
            </p:cNvPr>
            <p:cNvSpPr/>
            <p:nvPr/>
          </p:nvSpPr>
          <p:spPr>
            <a:xfrm>
              <a:off x="2776456" y="827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3" name="Oval 1262">
              <a:extLst>
                <a:ext uri="{FF2B5EF4-FFF2-40B4-BE49-F238E27FC236}">
                  <a16:creationId xmlns:a16="http://schemas.microsoft.com/office/drawing/2014/main" id="{29351C85-2D86-4A34-AD2C-FCBAB4BCD4BB}"/>
                </a:ext>
              </a:extLst>
            </p:cNvPr>
            <p:cNvSpPr/>
            <p:nvPr/>
          </p:nvSpPr>
          <p:spPr>
            <a:xfrm>
              <a:off x="2883136" y="832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4" name="Oval 1263">
              <a:extLst>
                <a:ext uri="{FF2B5EF4-FFF2-40B4-BE49-F238E27FC236}">
                  <a16:creationId xmlns:a16="http://schemas.microsoft.com/office/drawing/2014/main" id="{2F3A353F-C9A2-4CF3-B0C9-30FA9104F0BE}"/>
                </a:ext>
              </a:extLst>
            </p:cNvPr>
            <p:cNvSpPr/>
            <p:nvPr/>
          </p:nvSpPr>
          <p:spPr>
            <a:xfrm>
              <a:off x="2994896" y="827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5" name="Oval 1264">
              <a:extLst>
                <a:ext uri="{FF2B5EF4-FFF2-40B4-BE49-F238E27FC236}">
                  <a16:creationId xmlns:a16="http://schemas.microsoft.com/office/drawing/2014/main" id="{101AAD65-A094-4E9F-A84A-6F8D642F9AEE}"/>
                </a:ext>
              </a:extLst>
            </p:cNvPr>
            <p:cNvSpPr/>
            <p:nvPr/>
          </p:nvSpPr>
          <p:spPr>
            <a:xfrm>
              <a:off x="3101576" y="832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6" name="Oval 1265">
              <a:extLst>
                <a:ext uri="{FF2B5EF4-FFF2-40B4-BE49-F238E27FC236}">
                  <a16:creationId xmlns:a16="http://schemas.microsoft.com/office/drawing/2014/main" id="{95E87BF3-B106-42AC-9E3F-96D3D6639FEA}"/>
                </a:ext>
              </a:extLst>
            </p:cNvPr>
            <p:cNvSpPr/>
            <p:nvPr/>
          </p:nvSpPr>
          <p:spPr>
            <a:xfrm>
              <a:off x="3208256" y="8323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7" name="Oval 1266">
              <a:extLst>
                <a:ext uri="{FF2B5EF4-FFF2-40B4-BE49-F238E27FC236}">
                  <a16:creationId xmlns:a16="http://schemas.microsoft.com/office/drawing/2014/main" id="{28F47A75-C4C1-4510-9742-B0CBB7861DEE}"/>
                </a:ext>
              </a:extLst>
            </p:cNvPr>
            <p:cNvSpPr/>
            <p:nvPr/>
          </p:nvSpPr>
          <p:spPr>
            <a:xfrm>
              <a:off x="3309856" y="75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8" name="Oval 1267">
              <a:extLst>
                <a:ext uri="{FF2B5EF4-FFF2-40B4-BE49-F238E27FC236}">
                  <a16:creationId xmlns:a16="http://schemas.microsoft.com/office/drawing/2014/main" id="{635A375E-87C1-4AC1-8B35-6B114BB79B02}"/>
                </a:ext>
              </a:extLst>
            </p:cNvPr>
            <p:cNvSpPr/>
            <p:nvPr/>
          </p:nvSpPr>
          <p:spPr>
            <a:xfrm>
              <a:off x="1907776" y="754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9" name="Oval 1268">
              <a:extLst>
                <a:ext uri="{FF2B5EF4-FFF2-40B4-BE49-F238E27FC236}">
                  <a16:creationId xmlns:a16="http://schemas.microsoft.com/office/drawing/2014/main" id="{1865230C-93F2-49DF-AD61-313C8C6005E7}"/>
                </a:ext>
              </a:extLst>
            </p:cNvPr>
            <p:cNvSpPr/>
            <p:nvPr/>
          </p:nvSpPr>
          <p:spPr>
            <a:xfrm>
              <a:off x="1902696" y="827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0" name="Oval 1269">
              <a:extLst>
                <a:ext uri="{FF2B5EF4-FFF2-40B4-BE49-F238E27FC236}">
                  <a16:creationId xmlns:a16="http://schemas.microsoft.com/office/drawing/2014/main" id="{A21D8866-CD3F-4770-8332-E1340A332321}"/>
                </a:ext>
              </a:extLst>
            </p:cNvPr>
            <p:cNvSpPr/>
            <p:nvPr/>
          </p:nvSpPr>
          <p:spPr>
            <a:xfrm>
              <a:off x="3309856" y="827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1" name="Oval 1270">
              <a:extLst>
                <a:ext uri="{FF2B5EF4-FFF2-40B4-BE49-F238E27FC236}">
                  <a16:creationId xmlns:a16="http://schemas.microsoft.com/office/drawing/2014/main" id="{AE4B1434-2CBA-439D-B0BF-C50BFED2F1CE}"/>
                </a:ext>
              </a:extLst>
            </p:cNvPr>
            <p:cNvSpPr/>
            <p:nvPr/>
          </p:nvSpPr>
          <p:spPr>
            <a:xfrm>
              <a:off x="1692078" y="158293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2" name="Rectangle: Rounded Corners 1271">
              <a:extLst>
                <a:ext uri="{FF2B5EF4-FFF2-40B4-BE49-F238E27FC236}">
                  <a16:creationId xmlns:a16="http://schemas.microsoft.com/office/drawing/2014/main" id="{668E0D7D-F1D7-4B90-B1FC-361A33D88C10}"/>
                </a:ext>
              </a:extLst>
            </p:cNvPr>
            <p:cNvSpPr/>
            <p:nvPr/>
          </p:nvSpPr>
          <p:spPr>
            <a:xfrm>
              <a:off x="37268" y="899673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 cap="flat" cmpd="sng" algn="ctr">
              <a:solidFill>
                <a:srgbClr val="7030A0"/>
              </a:solidFill>
              <a:prstDash val="dash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3" name="Oval 1272">
              <a:extLst>
                <a:ext uri="{FF2B5EF4-FFF2-40B4-BE49-F238E27FC236}">
                  <a16:creationId xmlns:a16="http://schemas.microsoft.com/office/drawing/2014/main" id="{BB64D69C-F157-4DA3-92F7-A739FEA91DD4}"/>
                </a:ext>
              </a:extLst>
            </p:cNvPr>
            <p:cNvSpPr/>
            <p:nvPr/>
          </p:nvSpPr>
          <p:spPr>
            <a:xfrm>
              <a:off x="291268" y="936503"/>
              <a:ext cx="34925" cy="34925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4" name="Oval 1273">
              <a:extLst>
                <a:ext uri="{FF2B5EF4-FFF2-40B4-BE49-F238E27FC236}">
                  <a16:creationId xmlns:a16="http://schemas.microsoft.com/office/drawing/2014/main" id="{93E5F093-A064-4E8D-A1FB-541015CB5872}"/>
                </a:ext>
              </a:extLst>
            </p:cNvPr>
            <p:cNvSpPr/>
            <p:nvPr/>
          </p:nvSpPr>
          <p:spPr>
            <a:xfrm>
              <a:off x="399853" y="9390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5" name="Oval 1274">
              <a:extLst>
                <a:ext uri="{FF2B5EF4-FFF2-40B4-BE49-F238E27FC236}">
                  <a16:creationId xmlns:a16="http://schemas.microsoft.com/office/drawing/2014/main" id="{72E8EBE7-5BB2-47C1-B327-F3FBB09D5849}"/>
                </a:ext>
              </a:extLst>
            </p:cNvPr>
            <p:cNvSpPr/>
            <p:nvPr/>
          </p:nvSpPr>
          <p:spPr>
            <a:xfrm>
              <a:off x="506533" y="9390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6" name="Oval 1275">
              <a:extLst>
                <a:ext uri="{FF2B5EF4-FFF2-40B4-BE49-F238E27FC236}">
                  <a16:creationId xmlns:a16="http://schemas.microsoft.com/office/drawing/2014/main" id="{9A11D4DE-414C-4F7B-B412-BF084E3E5CF8}"/>
                </a:ext>
              </a:extLst>
            </p:cNvPr>
            <p:cNvSpPr/>
            <p:nvPr/>
          </p:nvSpPr>
          <p:spPr>
            <a:xfrm>
              <a:off x="613213" y="9390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7" name="Oval 1276">
              <a:extLst>
                <a:ext uri="{FF2B5EF4-FFF2-40B4-BE49-F238E27FC236}">
                  <a16:creationId xmlns:a16="http://schemas.microsoft.com/office/drawing/2014/main" id="{B95913DF-6856-45C1-B29E-3B497975D82C}"/>
                </a:ext>
              </a:extLst>
            </p:cNvPr>
            <p:cNvSpPr/>
            <p:nvPr/>
          </p:nvSpPr>
          <p:spPr>
            <a:xfrm>
              <a:off x="719893" y="9390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8" name="Oval 1277">
              <a:extLst>
                <a:ext uri="{FF2B5EF4-FFF2-40B4-BE49-F238E27FC236}">
                  <a16:creationId xmlns:a16="http://schemas.microsoft.com/office/drawing/2014/main" id="{67575AC7-8377-4E9B-9664-F28339E2314C}"/>
                </a:ext>
              </a:extLst>
            </p:cNvPr>
            <p:cNvSpPr/>
            <p:nvPr/>
          </p:nvSpPr>
          <p:spPr>
            <a:xfrm>
              <a:off x="826573" y="9339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9" name="Oval 1278">
              <a:extLst>
                <a:ext uri="{FF2B5EF4-FFF2-40B4-BE49-F238E27FC236}">
                  <a16:creationId xmlns:a16="http://schemas.microsoft.com/office/drawing/2014/main" id="{D1A276BB-5BC2-4A0B-9832-D3A40D2A2109}"/>
                </a:ext>
              </a:extLst>
            </p:cNvPr>
            <p:cNvSpPr/>
            <p:nvPr/>
          </p:nvSpPr>
          <p:spPr>
            <a:xfrm>
              <a:off x="938333" y="9339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0" name="Oval 1279">
              <a:extLst>
                <a:ext uri="{FF2B5EF4-FFF2-40B4-BE49-F238E27FC236}">
                  <a16:creationId xmlns:a16="http://schemas.microsoft.com/office/drawing/2014/main" id="{49E5E198-244B-494E-8CD9-DA3F524506A3}"/>
                </a:ext>
              </a:extLst>
            </p:cNvPr>
            <p:cNvSpPr/>
            <p:nvPr/>
          </p:nvSpPr>
          <p:spPr>
            <a:xfrm>
              <a:off x="1045013" y="9390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1" name="Oval 1280">
              <a:extLst>
                <a:ext uri="{FF2B5EF4-FFF2-40B4-BE49-F238E27FC236}">
                  <a16:creationId xmlns:a16="http://schemas.microsoft.com/office/drawing/2014/main" id="{30FC3C6C-CAF9-4B85-AF03-1B4DDF30E6AE}"/>
                </a:ext>
              </a:extLst>
            </p:cNvPr>
            <p:cNvSpPr/>
            <p:nvPr/>
          </p:nvSpPr>
          <p:spPr>
            <a:xfrm>
              <a:off x="1156773" y="9390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2" name="Oval 1281">
              <a:extLst>
                <a:ext uri="{FF2B5EF4-FFF2-40B4-BE49-F238E27FC236}">
                  <a16:creationId xmlns:a16="http://schemas.microsoft.com/office/drawing/2014/main" id="{A9852B5B-3823-4632-B812-A44628A5B711}"/>
                </a:ext>
              </a:extLst>
            </p:cNvPr>
            <p:cNvSpPr/>
            <p:nvPr/>
          </p:nvSpPr>
          <p:spPr>
            <a:xfrm>
              <a:off x="1263453" y="9339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3" name="Oval 1282">
              <a:extLst>
                <a:ext uri="{FF2B5EF4-FFF2-40B4-BE49-F238E27FC236}">
                  <a16:creationId xmlns:a16="http://schemas.microsoft.com/office/drawing/2014/main" id="{B30AFD5E-D088-4BA9-B053-7C2F48580006}"/>
                </a:ext>
              </a:extLst>
            </p:cNvPr>
            <p:cNvSpPr/>
            <p:nvPr/>
          </p:nvSpPr>
          <p:spPr>
            <a:xfrm>
              <a:off x="1370133" y="9339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4" name="Oval 1283">
              <a:extLst>
                <a:ext uri="{FF2B5EF4-FFF2-40B4-BE49-F238E27FC236}">
                  <a16:creationId xmlns:a16="http://schemas.microsoft.com/office/drawing/2014/main" id="{A3FEEA05-AA2B-446D-848C-829D6749B875}"/>
                </a:ext>
              </a:extLst>
            </p:cNvPr>
            <p:cNvSpPr/>
            <p:nvPr/>
          </p:nvSpPr>
          <p:spPr>
            <a:xfrm>
              <a:off x="1481893" y="9390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5" name="Oval 1284">
              <a:extLst>
                <a:ext uri="{FF2B5EF4-FFF2-40B4-BE49-F238E27FC236}">
                  <a16:creationId xmlns:a16="http://schemas.microsoft.com/office/drawing/2014/main" id="{B7A0F536-1986-4B4B-8DD2-C76FDF60A09A}"/>
                </a:ext>
              </a:extLst>
            </p:cNvPr>
            <p:cNvSpPr/>
            <p:nvPr/>
          </p:nvSpPr>
          <p:spPr>
            <a:xfrm>
              <a:off x="74733" y="10406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6" name="Oval 1285">
              <a:extLst>
                <a:ext uri="{FF2B5EF4-FFF2-40B4-BE49-F238E27FC236}">
                  <a16:creationId xmlns:a16="http://schemas.microsoft.com/office/drawing/2014/main" id="{D0FC4E5C-B8C5-463F-BBFE-EB326E9B555A}"/>
                </a:ext>
              </a:extLst>
            </p:cNvPr>
            <p:cNvSpPr/>
            <p:nvPr/>
          </p:nvSpPr>
          <p:spPr>
            <a:xfrm>
              <a:off x="181413" y="10457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7" name="Oval 1286">
              <a:extLst>
                <a:ext uri="{FF2B5EF4-FFF2-40B4-BE49-F238E27FC236}">
                  <a16:creationId xmlns:a16="http://schemas.microsoft.com/office/drawing/2014/main" id="{24308E9C-9AA7-47F1-A9E9-85E25FAACCE0}"/>
                </a:ext>
              </a:extLst>
            </p:cNvPr>
            <p:cNvSpPr/>
            <p:nvPr/>
          </p:nvSpPr>
          <p:spPr>
            <a:xfrm>
              <a:off x="293173" y="10457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8" name="Oval 1287">
              <a:extLst>
                <a:ext uri="{FF2B5EF4-FFF2-40B4-BE49-F238E27FC236}">
                  <a16:creationId xmlns:a16="http://schemas.microsoft.com/office/drawing/2014/main" id="{C825FEDD-AF06-4683-B0BD-55F23BC78D37}"/>
                </a:ext>
              </a:extLst>
            </p:cNvPr>
            <p:cNvSpPr/>
            <p:nvPr/>
          </p:nvSpPr>
          <p:spPr>
            <a:xfrm>
              <a:off x="399853" y="10457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9" name="Oval 1288">
              <a:extLst>
                <a:ext uri="{FF2B5EF4-FFF2-40B4-BE49-F238E27FC236}">
                  <a16:creationId xmlns:a16="http://schemas.microsoft.com/office/drawing/2014/main" id="{4307A2D1-A150-4205-AF4B-2E0215C436DC}"/>
                </a:ext>
              </a:extLst>
            </p:cNvPr>
            <p:cNvSpPr/>
            <p:nvPr/>
          </p:nvSpPr>
          <p:spPr>
            <a:xfrm>
              <a:off x="506533" y="10457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0" name="Oval 1289">
              <a:extLst>
                <a:ext uri="{FF2B5EF4-FFF2-40B4-BE49-F238E27FC236}">
                  <a16:creationId xmlns:a16="http://schemas.microsoft.com/office/drawing/2014/main" id="{BF3CF227-810C-4CD9-9AE1-88C2ED00BD74}"/>
                </a:ext>
              </a:extLst>
            </p:cNvPr>
            <p:cNvSpPr/>
            <p:nvPr/>
          </p:nvSpPr>
          <p:spPr>
            <a:xfrm>
              <a:off x="618293" y="10457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1" name="Oval 1290">
              <a:extLst>
                <a:ext uri="{FF2B5EF4-FFF2-40B4-BE49-F238E27FC236}">
                  <a16:creationId xmlns:a16="http://schemas.microsoft.com/office/drawing/2014/main" id="{DF5E2BFF-CF0A-4B8D-95C3-A4860098DC68}"/>
                </a:ext>
              </a:extLst>
            </p:cNvPr>
            <p:cNvSpPr/>
            <p:nvPr/>
          </p:nvSpPr>
          <p:spPr>
            <a:xfrm>
              <a:off x="724973" y="10457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2" name="Oval 1291">
              <a:extLst>
                <a:ext uri="{FF2B5EF4-FFF2-40B4-BE49-F238E27FC236}">
                  <a16:creationId xmlns:a16="http://schemas.microsoft.com/office/drawing/2014/main" id="{FA99B30F-C690-44B2-96FF-628E6DA3C7BB}"/>
                </a:ext>
              </a:extLst>
            </p:cNvPr>
            <p:cNvSpPr/>
            <p:nvPr/>
          </p:nvSpPr>
          <p:spPr>
            <a:xfrm>
              <a:off x="826573" y="10457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3" name="Oval 1292">
              <a:extLst>
                <a:ext uri="{FF2B5EF4-FFF2-40B4-BE49-F238E27FC236}">
                  <a16:creationId xmlns:a16="http://schemas.microsoft.com/office/drawing/2014/main" id="{490CBFC3-FFF7-45F8-AA7D-5D3A6B7B34AC}"/>
                </a:ext>
              </a:extLst>
            </p:cNvPr>
            <p:cNvSpPr/>
            <p:nvPr/>
          </p:nvSpPr>
          <p:spPr>
            <a:xfrm>
              <a:off x="938333" y="10457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4" name="Oval 1293">
              <a:extLst>
                <a:ext uri="{FF2B5EF4-FFF2-40B4-BE49-F238E27FC236}">
                  <a16:creationId xmlns:a16="http://schemas.microsoft.com/office/drawing/2014/main" id="{A8F3D5A9-A6C6-4FE6-9189-DBBE15E8A5A8}"/>
                </a:ext>
              </a:extLst>
            </p:cNvPr>
            <p:cNvSpPr/>
            <p:nvPr/>
          </p:nvSpPr>
          <p:spPr>
            <a:xfrm>
              <a:off x="1050093" y="10457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5" name="Oval 1294">
              <a:extLst>
                <a:ext uri="{FF2B5EF4-FFF2-40B4-BE49-F238E27FC236}">
                  <a16:creationId xmlns:a16="http://schemas.microsoft.com/office/drawing/2014/main" id="{13A22A66-B082-46E6-ACF8-B3C7E7ED2717}"/>
                </a:ext>
              </a:extLst>
            </p:cNvPr>
            <p:cNvSpPr/>
            <p:nvPr/>
          </p:nvSpPr>
          <p:spPr>
            <a:xfrm>
              <a:off x="1156773" y="10457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6" name="Oval 1295">
              <a:extLst>
                <a:ext uri="{FF2B5EF4-FFF2-40B4-BE49-F238E27FC236}">
                  <a16:creationId xmlns:a16="http://schemas.microsoft.com/office/drawing/2014/main" id="{3289CEF6-E6CA-4E1E-BAE4-372369F7CFFD}"/>
                </a:ext>
              </a:extLst>
            </p:cNvPr>
            <p:cNvSpPr/>
            <p:nvPr/>
          </p:nvSpPr>
          <p:spPr>
            <a:xfrm>
              <a:off x="1263453" y="10406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7" name="Oval 1296">
              <a:extLst>
                <a:ext uri="{FF2B5EF4-FFF2-40B4-BE49-F238E27FC236}">
                  <a16:creationId xmlns:a16="http://schemas.microsoft.com/office/drawing/2014/main" id="{063115F4-239B-4D23-80C7-AE2A38BB1369}"/>
                </a:ext>
              </a:extLst>
            </p:cNvPr>
            <p:cNvSpPr/>
            <p:nvPr/>
          </p:nvSpPr>
          <p:spPr>
            <a:xfrm>
              <a:off x="1370133" y="10457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8" name="Oval 1297">
              <a:extLst>
                <a:ext uri="{FF2B5EF4-FFF2-40B4-BE49-F238E27FC236}">
                  <a16:creationId xmlns:a16="http://schemas.microsoft.com/office/drawing/2014/main" id="{B9F845C7-A97D-430D-AEFE-CA28FC6E1145}"/>
                </a:ext>
              </a:extLst>
            </p:cNvPr>
            <p:cNvSpPr/>
            <p:nvPr/>
          </p:nvSpPr>
          <p:spPr>
            <a:xfrm>
              <a:off x="1481893" y="10406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9" name="Oval 1298">
              <a:extLst>
                <a:ext uri="{FF2B5EF4-FFF2-40B4-BE49-F238E27FC236}">
                  <a16:creationId xmlns:a16="http://schemas.microsoft.com/office/drawing/2014/main" id="{C85A65BB-FC82-42DF-B7AD-7FA31E734384}"/>
                </a:ext>
              </a:extLst>
            </p:cNvPr>
            <p:cNvSpPr/>
            <p:nvPr/>
          </p:nvSpPr>
          <p:spPr>
            <a:xfrm>
              <a:off x="1588573" y="10457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0" name="Oval 1299">
              <a:extLst>
                <a:ext uri="{FF2B5EF4-FFF2-40B4-BE49-F238E27FC236}">
                  <a16:creationId xmlns:a16="http://schemas.microsoft.com/office/drawing/2014/main" id="{B8C03CDB-9E20-4EFD-B3D7-499EA59D5947}"/>
                </a:ext>
              </a:extLst>
            </p:cNvPr>
            <p:cNvSpPr/>
            <p:nvPr/>
          </p:nvSpPr>
          <p:spPr>
            <a:xfrm>
              <a:off x="1695253" y="10457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1" name="Oval 1300">
              <a:extLst>
                <a:ext uri="{FF2B5EF4-FFF2-40B4-BE49-F238E27FC236}">
                  <a16:creationId xmlns:a16="http://schemas.microsoft.com/office/drawing/2014/main" id="{A4EF6D69-BA11-44CB-A481-BE096EB80B6D}"/>
                </a:ext>
              </a:extLst>
            </p:cNvPr>
            <p:cNvSpPr/>
            <p:nvPr/>
          </p:nvSpPr>
          <p:spPr>
            <a:xfrm>
              <a:off x="74733" y="11524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2" name="Oval 1301">
              <a:extLst>
                <a:ext uri="{FF2B5EF4-FFF2-40B4-BE49-F238E27FC236}">
                  <a16:creationId xmlns:a16="http://schemas.microsoft.com/office/drawing/2014/main" id="{41C154CF-4D5F-4BD4-82F1-73D33E387D7E}"/>
                </a:ext>
              </a:extLst>
            </p:cNvPr>
            <p:cNvSpPr/>
            <p:nvPr/>
          </p:nvSpPr>
          <p:spPr>
            <a:xfrm>
              <a:off x="181413" y="1157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3" name="Oval 1302">
              <a:extLst>
                <a:ext uri="{FF2B5EF4-FFF2-40B4-BE49-F238E27FC236}">
                  <a16:creationId xmlns:a16="http://schemas.microsoft.com/office/drawing/2014/main" id="{B1F73CE4-336F-46CE-BBA8-2577F5212300}"/>
                </a:ext>
              </a:extLst>
            </p:cNvPr>
            <p:cNvSpPr/>
            <p:nvPr/>
          </p:nvSpPr>
          <p:spPr>
            <a:xfrm>
              <a:off x="293173" y="1157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4" name="Oval 1303">
              <a:extLst>
                <a:ext uri="{FF2B5EF4-FFF2-40B4-BE49-F238E27FC236}">
                  <a16:creationId xmlns:a16="http://schemas.microsoft.com/office/drawing/2014/main" id="{2C85FD39-09A5-47AE-B357-A74546C5B87B}"/>
                </a:ext>
              </a:extLst>
            </p:cNvPr>
            <p:cNvSpPr/>
            <p:nvPr/>
          </p:nvSpPr>
          <p:spPr>
            <a:xfrm>
              <a:off x="399853" y="1157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5" name="Oval 1304">
              <a:extLst>
                <a:ext uri="{FF2B5EF4-FFF2-40B4-BE49-F238E27FC236}">
                  <a16:creationId xmlns:a16="http://schemas.microsoft.com/office/drawing/2014/main" id="{A9F2F312-5BC2-4D69-90D6-AC3662AE02A7}"/>
                </a:ext>
              </a:extLst>
            </p:cNvPr>
            <p:cNvSpPr/>
            <p:nvPr/>
          </p:nvSpPr>
          <p:spPr>
            <a:xfrm>
              <a:off x="506533" y="1157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6" name="Oval 1305">
              <a:extLst>
                <a:ext uri="{FF2B5EF4-FFF2-40B4-BE49-F238E27FC236}">
                  <a16:creationId xmlns:a16="http://schemas.microsoft.com/office/drawing/2014/main" id="{B2953977-8ECF-4538-AD95-7A0217BD725E}"/>
                </a:ext>
              </a:extLst>
            </p:cNvPr>
            <p:cNvSpPr/>
            <p:nvPr/>
          </p:nvSpPr>
          <p:spPr>
            <a:xfrm>
              <a:off x="618293" y="1157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7" name="Oval 1306">
              <a:extLst>
                <a:ext uri="{FF2B5EF4-FFF2-40B4-BE49-F238E27FC236}">
                  <a16:creationId xmlns:a16="http://schemas.microsoft.com/office/drawing/2014/main" id="{7423CFAB-C4AC-4098-9378-28637FD6B7B6}"/>
                </a:ext>
              </a:extLst>
            </p:cNvPr>
            <p:cNvSpPr/>
            <p:nvPr/>
          </p:nvSpPr>
          <p:spPr>
            <a:xfrm>
              <a:off x="724973" y="1157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8" name="Oval 1307">
              <a:extLst>
                <a:ext uri="{FF2B5EF4-FFF2-40B4-BE49-F238E27FC236}">
                  <a16:creationId xmlns:a16="http://schemas.microsoft.com/office/drawing/2014/main" id="{FEEFD311-268D-4D2C-96CC-B52D8ED4E9FD}"/>
                </a:ext>
              </a:extLst>
            </p:cNvPr>
            <p:cNvSpPr/>
            <p:nvPr/>
          </p:nvSpPr>
          <p:spPr>
            <a:xfrm>
              <a:off x="826573" y="1157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9" name="Oval 1308">
              <a:extLst>
                <a:ext uri="{FF2B5EF4-FFF2-40B4-BE49-F238E27FC236}">
                  <a16:creationId xmlns:a16="http://schemas.microsoft.com/office/drawing/2014/main" id="{D6A7D5B0-2BAD-4272-9FC3-6EFFCDD92CEE}"/>
                </a:ext>
              </a:extLst>
            </p:cNvPr>
            <p:cNvSpPr/>
            <p:nvPr/>
          </p:nvSpPr>
          <p:spPr>
            <a:xfrm>
              <a:off x="938333" y="1157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0" name="Oval 1309">
              <a:extLst>
                <a:ext uri="{FF2B5EF4-FFF2-40B4-BE49-F238E27FC236}">
                  <a16:creationId xmlns:a16="http://schemas.microsoft.com/office/drawing/2014/main" id="{C185CEB3-5F41-475A-BAD9-E2D48474D710}"/>
                </a:ext>
              </a:extLst>
            </p:cNvPr>
            <p:cNvSpPr/>
            <p:nvPr/>
          </p:nvSpPr>
          <p:spPr>
            <a:xfrm>
              <a:off x="1050093" y="1157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1" name="Oval 1310">
              <a:extLst>
                <a:ext uri="{FF2B5EF4-FFF2-40B4-BE49-F238E27FC236}">
                  <a16:creationId xmlns:a16="http://schemas.microsoft.com/office/drawing/2014/main" id="{EFC776C2-1B3D-4F7B-AF03-3E22F9322DCA}"/>
                </a:ext>
              </a:extLst>
            </p:cNvPr>
            <p:cNvSpPr/>
            <p:nvPr/>
          </p:nvSpPr>
          <p:spPr>
            <a:xfrm>
              <a:off x="1156773" y="1157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2" name="Oval 1311">
              <a:extLst>
                <a:ext uri="{FF2B5EF4-FFF2-40B4-BE49-F238E27FC236}">
                  <a16:creationId xmlns:a16="http://schemas.microsoft.com/office/drawing/2014/main" id="{69B1B6D9-B2BA-47D2-8D06-E7B0FD14A4F6}"/>
                </a:ext>
              </a:extLst>
            </p:cNvPr>
            <p:cNvSpPr/>
            <p:nvPr/>
          </p:nvSpPr>
          <p:spPr>
            <a:xfrm>
              <a:off x="1263453" y="11524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3" name="Oval 1312">
              <a:extLst>
                <a:ext uri="{FF2B5EF4-FFF2-40B4-BE49-F238E27FC236}">
                  <a16:creationId xmlns:a16="http://schemas.microsoft.com/office/drawing/2014/main" id="{4293C8FA-D25B-44A5-908A-746CBECE73C2}"/>
                </a:ext>
              </a:extLst>
            </p:cNvPr>
            <p:cNvSpPr/>
            <p:nvPr/>
          </p:nvSpPr>
          <p:spPr>
            <a:xfrm>
              <a:off x="1370133" y="1157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4" name="Oval 1313">
              <a:extLst>
                <a:ext uri="{FF2B5EF4-FFF2-40B4-BE49-F238E27FC236}">
                  <a16:creationId xmlns:a16="http://schemas.microsoft.com/office/drawing/2014/main" id="{44ADDC48-B22B-4043-8B20-6CD1D09559D1}"/>
                </a:ext>
              </a:extLst>
            </p:cNvPr>
            <p:cNvSpPr/>
            <p:nvPr/>
          </p:nvSpPr>
          <p:spPr>
            <a:xfrm>
              <a:off x="1481893" y="11524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5" name="Oval 1314">
              <a:extLst>
                <a:ext uri="{FF2B5EF4-FFF2-40B4-BE49-F238E27FC236}">
                  <a16:creationId xmlns:a16="http://schemas.microsoft.com/office/drawing/2014/main" id="{D7AF7B75-6413-402E-AD97-3D7D27411C76}"/>
                </a:ext>
              </a:extLst>
            </p:cNvPr>
            <p:cNvSpPr/>
            <p:nvPr/>
          </p:nvSpPr>
          <p:spPr>
            <a:xfrm>
              <a:off x="1588573" y="1157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6" name="Oval 1315">
              <a:extLst>
                <a:ext uri="{FF2B5EF4-FFF2-40B4-BE49-F238E27FC236}">
                  <a16:creationId xmlns:a16="http://schemas.microsoft.com/office/drawing/2014/main" id="{4A126FB6-2429-401F-82D5-AB8483EC581F}"/>
                </a:ext>
              </a:extLst>
            </p:cNvPr>
            <p:cNvSpPr/>
            <p:nvPr/>
          </p:nvSpPr>
          <p:spPr>
            <a:xfrm>
              <a:off x="1695253" y="11574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7" name="Oval 1316">
              <a:extLst>
                <a:ext uri="{FF2B5EF4-FFF2-40B4-BE49-F238E27FC236}">
                  <a16:creationId xmlns:a16="http://schemas.microsoft.com/office/drawing/2014/main" id="{B30E03E6-61AF-48D4-B45E-246A871E9605}"/>
                </a:ext>
              </a:extLst>
            </p:cNvPr>
            <p:cNvSpPr/>
            <p:nvPr/>
          </p:nvSpPr>
          <p:spPr>
            <a:xfrm>
              <a:off x="74733" y="12590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8" name="Oval 1317">
              <a:extLst>
                <a:ext uri="{FF2B5EF4-FFF2-40B4-BE49-F238E27FC236}">
                  <a16:creationId xmlns:a16="http://schemas.microsoft.com/office/drawing/2014/main" id="{4C650359-E5C4-403F-A002-23D385884DA6}"/>
                </a:ext>
              </a:extLst>
            </p:cNvPr>
            <p:cNvSpPr/>
            <p:nvPr/>
          </p:nvSpPr>
          <p:spPr>
            <a:xfrm>
              <a:off x="181413" y="1264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9" name="Oval 1318">
              <a:extLst>
                <a:ext uri="{FF2B5EF4-FFF2-40B4-BE49-F238E27FC236}">
                  <a16:creationId xmlns:a16="http://schemas.microsoft.com/office/drawing/2014/main" id="{71EDC90A-B92A-4C8E-A260-616778D91130}"/>
                </a:ext>
              </a:extLst>
            </p:cNvPr>
            <p:cNvSpPr/>
            <p:nvPr/>
          </p:nvSpPr>
          <p:spPr>
            <a:xfrm>
              <a:off x="293173" y="1264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0" name="Oval 1319">
              <a:extLst>
                <a:ext uri="{FF2B5EF4-FFF2-40B4-BE49-F238E27FC236}">
                  <a16:creationId xmlns:a16="http://schemas.microsoft.com/office/drawing/2014/main" id="{F9CD174A-C17E-4ED5-809D-65DAA0470E68}"/>
                </a:ext>
              </a:extLst>
            </p:cNvPr>
            <p:cNvSpPr/>
            <p:nvPr/>
          </p:nvSpPr>
          <p:spPr>
            <a:xfrm>
              <a:off x="399853" y="1264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1" name="Oval 1320">
              <a:extLst>
                <a:ext uri="{FF2B5EF4-FFF2-40B4-BE49-F238E27FC236}">
                  <a16:creationId xmlns:a16="http://schemas.microsoft.com/office/drawing/2014/main" id="{9847C16B-744E-4948-8F46-7CAF58A01412}"/>
                </a:ext>
              </a:extLst>
            </p:cNvPr>
            <p:cNvSpPr/>
            <p:nvPr/>
          </p:nvSpPr>
          <p:spPr>
            <a:xfrm>
              <a:off x="506533" y="1264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2" name="Oval 1321">
              <a:extLst>
                <a:ext uri="{FF2B5EF4-FFF2-40B4-BE49-F238E27FC236}">
                  <a16:creationId xmlns:a16="http://schemas.microsoft.com/office/drawing/2014/main" id="{696A04FE-F29A-49A3-BC22-D307F12F31C4}"/>
                </a:ext>
              </a:extLst>
            </p:cNvPr>
            <p:cNvSpPr/>
            <p:nvPr/>
          </p:nvSpPr>
          <p:spPr>
            <a:xfrm>
              <a:off x="618293" y="1264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3" name="Oval 1322">
              <a:extLst>
                <a:ext uri="{FF2B5EF4-FFF2-40B4-BE49-F238E27FC236}">
                  <a16:creationId xmlns:a16="http://schemas.microsoft.com/office/drawing/2014/main" id="{67FB9763-BB8F-4EA9-9529-1FE7B3603985}"/>
                </a:ext>
              </a:extLst>
            </p:cNvPr>
            <p:cNvSpPr/>
            <p:nvPr/>
          </p:nvSpPr>
          <p:spPr>
            <a:xfrm>
              <a:off x="724973" y="1264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4" name="Oval 1323">
              <a:extLst>
                <a:ext uri="{FF2B5EF4-FFF2-40B4-BE49-F238E27FC236}">
                  <a16:creationId xmlns:a16="http://schemas.microsoft.com/office/drawing/2014/main" id="{56B3B0B2-35B6-48A8-ACF6-FB65836B68F9}"/>
                </a:ext>
              </a:extLst>
            </p:cNvPr>
            <p:cNvSpPr/>
            <p:nvPr/>
          </p:nvSpPr>
          <p:spPr>
            <a:xfrm>
              <a:off x="826573" y="1264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5" name="Oval 1324">
              <a:extLst>
                <a:ext uri="{FF2B5EF4-FFF2-40B4-BE49-F238E27FC236}">
                  <a16:creationId xmlns:a16="http://schemas.microsoft.com/office/drawing/2014/main" id="{F226C92F-695C-4549-9B26-B0FD2708D7AE}"/>
                </a:ext>
              </a:extLst>
            </p:cNvPr>
            <p:cNvSpPr/>
            <p:nvPr/>
          </p:nvSpPr>
          <p:spPr>
            <a:xfrm>
              <a:off x="938333" y="1264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6" name="Oval 1325">
              <a:extLst>
                <a:ext uri="{FF2B5EF4-FFF2-40B4-BE49-F238E27FC236}">
                  <a16:creationId xmlns:a16="http://schemas.microsoft.com/office/drawing/2014/main" id="{FE0CE7B1-4D8C-4889-9409-4F85EFEBF25D}"/>
                </a:ext>
              </a:extLst>
            </p:cNvPr>
            <p:cNvSpPr/>
            <p:nvPr/>
          </p:nvSpPr>
          <p:spPr>
            <a:xfrm>
              <a:off x="1050093" y="1264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7" name="Oval 1326">
              <a:extLst>
                <a:ext uri="{FF2B5EF4-FFF2-40B4-BE49-F238E27FC236}">
                  <a16:creationId xmlns:a16="http://schemas.microsoft.com/office/drawing/2014/main" id="{3C63F9CE-8B56-4B7A-93FF-31E5C1A37EDB}"/>
                </a:ext>
              </a:extLst>
            </p:cNvPr>
            <p:cNvSpPr/>
            <p:nvPr/>
          </p:nvSpPr>
          <p:spPr>
            <a:xfrm>
              <a:off x="1156773" y="1264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8" name="Oval 1327">
              <a:extLst>
                <a:ext uri="{FF2B5EF4-FFF2-40B4-BE49-F238E27FC236}">
                  <a16:creationId xmlns:a16="http://schemas.microsoft.com/office/drawing/2014/main" id="{61E7E8A9-C018-4613-9D84-93EA177B64E8}"/>
                </a:ext>
              </a:extLst>
            </p:cNvPr>
            <p:cNvSpPr/>
            <p:nvPr/>
          </p:nvSpPr>
          <p:spPr>
            <a:xfrm>
              <a:off x="1263453" y="12590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9" name="Oval 1328">
              <a:extLst>
                <a:ext uri="{FF2B5EF4-FFF2-40B4-BE49-F238E27FC236}">
                  <a16:creationId xmlns:a16="http://schemas.microsoft.com/office/drawing/2014/main" id="{F4B1E5CD-B8E9-4454-9C1A-279A4D1BCC6F}"/>
                </a:ext>
              </a:extLst>
            </p:cNvPr>
            <p:cNvSpPr/>
            <p:nvPr/>
          </p:nvSpPr>
          <p:spPr>
            <a:xfrm>
              <a:off x="1370133" y="1264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0" name="Oval 1329">
              <a:extLst>
                <a:ext uri="{FF2B5EF4-FFF2-40B4-BE49-F238E27FC236}">
                  <a16:creationId xmlns:a16="http://schemas.microsoft.com/office/drawing/2014/main" id="{F9FB8442-4511-4C5E-9297-097233A45252}"/>
                </a:ext>
              </a:extLst>
            </p:cNvPr>
            <p:cNvSpPr/>
            <p:nvPr/>
          </p:nvSpPr>
          <p:spPr>
            <a:xfrm>
              <a:off x="1481893" y="12590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1" name="Oval 1330">
              <a:extLst>
                <a:ext uri="{FF2B5EF4-FFF2-40B4-BE49-F238E27FC236}">
                  <a16:creationId xmlns:a16="http://schemas.microsoft.com/office/drawing/2014/main" id="{C91D2AB3-F239-423C-B5B1-3442A705F75F}"/>
                </a:ext>
              </a:extLst>
            </p:cNvPr>
            <p:cNvSpPr/>
            <p:nvPr/>
          </p:nvSpPr>
          <p:spPr>
            <a:xfrm>
              <a:off x="1588573" y="1264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2" name="Oval 1331">
              <a:extLst>
                <a:ext uri="{FF2B5EF4-FFF2-40B4-BE49-F238E27FC236}">
                  <a16:creationId xmlns:a16="http://schemas.microsoft.com/office/drawing/2014/main" id="{2B40152C-89C0-42DB-B67B-FE2D1CB120F3}"/>
                </a:ext>
              </a:extLst>
            </p:cNvPr>
            <p:cNvSpPr/>
            <p:nvPr/>
          </p:nvSpPr>
          <p:spPr>
            <a:xfrm>
              <a:off x="1695253" y="12641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3" name="Oval 1332">
              <a:extLst>
                <a:ext uri="{FF2B5EF4-FFF2-40B4-BE49-F238E27FC236}">
                  <a16:creationId xmlns:a16="http://schemas.microsoft.com/office/drawing/2014/main" id="{772C6D26-857B-4953-8C21-04C6220AE33B}"/>
                </a:ext>
              </a:extLst>
            </p:cNvPr>
            <p:cNvSpPr/>
            <p:nvPr/>
          </p:nvSpPr>
          <p:spPr>
            <a:xfrm>
              <a:off x="74733" y="13708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4" name="Oval 1333">
              <a:extLst>
                <a:ext uri="{FF2B5EF4-FFF2-40B4-BE49-F238E27FC236}">
                  <a16:creationId xmlns:a16="http://schemas.microsoft.com/office/drawing/2014/main" id="{A7D1B94D-0AE9-4697-864D-44BB53674AB5}"/>
                </a:ext>
              </a:extLst>
            </p:cNvPr>
            <p:cNvSpPr/>
            <p:nvPr/>
          </p:nvSpPr>
          <p:spPr>
            <a:xfrm>
              <a:off x="181413" y="1375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5" name="Oval 1334">
              <a:extLst>
                <a:ext uri="{FF2B5EF4-FFF2-40B4-BE49-F238E27FC236}">
                  <a16:creationId xmlns:a16="http://schemas.microsoft.com/office/drawing/2014/main" id="{D1112747-6BA9-4F3F-8F78-48BF5D00178F}"/>
                </a:ext>
              </a:extLst>
            </p:cNvPr>
            <p:cNvSpPr/>
            <p:nvPr/>
          </p:nvSpPr>
          <p:spPr>
            <a:xfrm>
              <a:off x="293173" y="1375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6" name="Oval 1335">
              <a:extLst>
                <a:ext uri="{FF2B5EF4-FFF2-40B4-BE49-F238E27FC236}">
                  <a16:creationId xmlns:a16="http://schemas.microsoft.com/office/drawing/2014/main" id="{91FA87EE-9C64-45B6-8CCF-ABC203ED717A}"/>
                </a:ext>
              </a:extLst>
            </p:cNvPr>
            <p:cNvSpPr/>
            <p:nvPr/>
          </p:nvSpPr>
          <p:spPr>
            <a:xfrm>
              <a:off x="399853" y="1375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7" name="Oval 1336">
              <a:extLst>
                <a:ext uri="{FF2B5EF4-FFF2-40B4-BE49-F238E27FC236}">
                  <a16:creationId xmlns:a16="http://schemas.microsoft.com/office/drawing/2014/main" id="{1672A451-42AE-4234-AD29-F38C59B503A6}"/>
                </a:ext>
              </a:extLst>
            </p:cNvPr>
            <p:cNvSpPr/>
            <p:nvPr/>
          </p:nvSpPr>
          <p:spPr>
            <a:xfrm>
              <a:off x="506533" y="1375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8" name="Oval 1337">
              <a:extLst>
                <a:ext uri="{FF2B5EF4-FFF2-40B4-BE49-F238E27FC236}">
                  <a16:creationId xmlns:a16="http://schemas.microsoft.com/office/drawing/2014/main" id="{52C98AFE-7FB6-4DEE-9CFE-C28C5FC8BF3D}"/>
                </a:ext>
              </a:extLst>
            </p:cNvPr>
            <p:cNvSpPr/>
            <p:nvPr/>
          </p:nvSpPr>
          <p:spPr>
            <a:xfrm>
              <a:off x="618293" y="1375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9" name="Oval 1338">
              <a:extLst>
                <a:ext uri="{FF2B5EF4-FFF2-40B4-BE49-F238E27FC236}">
                  <a16:creationId xmlns:a16="http://schemas.microsoft.com/office/drawing/2014/main" id="{CCB56237-29B3-4D57-88BC-540AE6115BF4}"/>
                </a:ext>
              </a:extLst>
            </p:cNvPr>
            <p:cNvSpPr/>
            <p:nvPr/>
          </p:nvSpPr>
          <p:spPr>
            <a:xfrm>
              <a:off x="724973" y="1375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0" name="Oval 1339">
              <a:extLst>
                <a:ext uri="{FF2B5EF4-FFF2-40B4-BE49-F238E27FC236}">
                  <a16:creationId xmlns:a16="http://schemas.microsoft.com/office/drawing/2014/main" id="{DB9A2859-2230-46D9-95DA-2AF73D05B995}"/>
                </a:ext>
              </a:extLst>
            </p:cNvPr>
            <p:cNvSpPr/>
            <p:nvPr/>
          </p:nvSpPr>
          <p:spPr>
            <a:xfrm>
              <a:off x="826573" y="1375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1" name="Oval 1340">
              <a:extLst>
                <a:ext uri="{FF2B5EF4-FFF2-40B4-BE49-F238E27FC236}">
                  <a16:creationId xmlns:a16="http://schemas.microsoft.com/office/drawing/2014/main" id="{8D8AC30E-8964-4E9E-B78B-9CD0F93410B3}"/>
                </a:ext>
              </a:extLst>
            </p:cNvPr>
            <p:cNvSpPr/>
            <p:nvPr/>
          </p:nvSpPr>
          <p:spPr>
            <a:xfrm>
              <a:off x="938333" y="1375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2" name="Oval 1341">
              <a:extLst>
                <a:ext uri="{FF2B5EF4-FFF2-40B4-BE49-F238E27FC236}">
                  <a16:creationId xmlns:a16="http://schemas.microsoft.com/office/drawing/2014/main" id="{DF56408E-F2E5-4E4E-A01F-F00E3DF9C46A}"/>
                </a:ext>
              </a:extLst>
            </p:cNvPr>
            <p:cNvSpPr/>
            <p:nvPr/>
          </p:nvSpPr>
          <p:spPr>
            <a:xfrm>
              <a:off x="1050093" y="1375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3" name="Oval 1342">
              <a:extLst>
                <a:ext uri="{FF2B5EF4-FFF2-40B4-BE49-F238E27FC236}">
                  <a16:creationId xmlns:a16="http://schemas.microsoft.com/office/drawing/2014/main" id="{EC85E629-ACBB-452A-B58B-C6A8328ECD24}"/>
                </a:ext>
              </a:extLst>
            </p:cNvPr>
            <p:cNvSpPr/>
            <p:nvPr/>
          </p:nvSpPr>
          <p:spPr>
            <a:xfrm>
              <a:off x="1156773" y="1375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4" name="Oval 1343">
              <a:extLst>
                <a:ext uri="{FF2B5EF4-FFF2-40B4-BE49-F238E27FC236}">
                  <a16:creationId xmlns:a16="http://schemas.microsoft.com/office/drawing/2014/main" id="{A1F0D0A7-4929-46B2-931A-50DC322DB98D}"/>
                </a:ext>
              </a:extLst>
            </p:cNvPr>
            <p:cNvSpPr/>
            <p:nvPr/>
          </p:nvSpPr>
          <p:spPr>
            <a:xfrm>
              <a:off x="1263453" y="13708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5" name="Oval 1344">
              <a:extLst>
                <a:ext uri="{FF2B5EF4-FFF2-40B4-BE49-F238E27FC236}">
                  <a16:creationId xmlns:a16="http://schemas.microsoft.com/office/drawing/2014/main" id="{FC035650-3797-4B87-B2E3-3709EE4ACFBA}"/>
                </a:ext>
              </a:extLst>
            </p:cNvPr>
            <p:cNvSpPr/>
            <p:nvPr/>
          </p:nvSpPr>
          <p:spPr>
            <a:xfrm>
              <a:off x="1370133" y="1375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6" name="Oval 1345">
              <a:extLst>
                <a:ext uri="{FF2B5EF4-FFF2-40B4-BE49-F238E27FC236}">
                  <a16:creationId xmlns:a16="http://schemas.microsoft.com/office/drawing/2014/main" id="{DBBD91E9-A2AF-4472-B7EC-9D6410173093}"/>
                </a:ext>
              </a:extLst>
            </p:cNvPr>
            <p:cNvSpPr/>
            <p:nvPr/>
          </p:nvSpPr>
          <p:spPr>
            <a:xfrm>
              <a:off x="1481893" y="13708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7" name="Oval 1346">
              <a:extLst>
                <a:ext uri="{FF2B5EF4-FFF2-40B4-BE49-F238E27FC236}">
                  <a16:creationId xmlns:a16="http://schemas.microsoft.com/office/drawing/2014/main" id="{FD3DB016-0370-4C89-AA58-15942DE1F5B9}"/>
                </a:ext>
              </a:extLst>
            </p:cNvPr>
            <p:cNvSpPr/>
            <p:nvPr/>
          </p:nvSpPr>
          <p:spPr>
            <a:xfrm>
              <a:off x="1588573" y="1375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8" name="Oval 1347">
              <a:extLst>
                <a:ext uri="{FF2B5EF4-FFF2-40B4-BE49-F238E27FC236}">
                  <a16:creationId xmlns:a16="http://schemas.microsoft.com/office/drawing/2014/main" id="{36F88742-D607-4109-A201-0CC28BF035A5}"/>
                </a:ext>
              </a:extLst>
            </p:cNvPr>
            <p:cNvSpPr/>
            <p:nvPr/>
          </p:nvSpPr>
          <p:spPr>
            <a:xfrm>
              <a:off x="1695253" y="13759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9" name="Oval 1348">
              <a:extLst>
                <a:ext uri="{FF2B5EF4-FFF2-40B4-BE49-F238E27FC236}">
                  <a16:creationId xmlns:a16="http://schemas.microsoft.com/office/drawing/2014/main" id="{128DAC1B-1813-4A71-B0A6-DD6D664A48BA}"/>
                </a:ext>
              </a:extLst>
            </p:cNvPr>
            <p:cNvSpPr/>
            <p:nvPr/>
          </p:nvSpPr>
          <p:spPr>
            <a:xfrm>
              <a:off x="74733" y="14775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0" name="Oval 1349">
              <a:extLst>
                <a:ext uri="{FF2B5EF4-FFF2-40B4-BE49-F238E27FC236}">
                  <a16:creationId xmlns:a16="http://schemas.microsoft.com/office/drawing/2014/main" id="{0B005BC5-C4BC-4ADA-8F13-A1E8473131B3}"/>
                </a:ext>
              </a:extLst>
            </p:cNvPr>
            <p:cNvSpPr/>
            <p:nvPr/>
          </p:nvSpPr>
          <p:spPr>
            <a:xfrm>
              <a:off x="181413" y="1482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1" name="Oval 1350">
              <a:extLst>
                <a:ext uri="{FF2B5EF4-FFF2-40B4-BE49-F238E27FC236}">
                  <a16:creationId xmlns:a16="http://schemas.microsoft.com/office/drawing/2014/main" id="{0A0FF2CF-EE95-4554-81FE-2EFFBCFD5EB3}"/>
                </a:ext>
              </a:extLst>
            </p:cNvPr>
            <p:cNvSpPr/>
            <p:nvPr/>
          </p:nvSpPr>
          <p:spPr>
            <a:xfrm>
              <a:off x="293173" y="1482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2" name="Oval 1351">
              <a:extLst>
                <a:ext uri="{FF2B5EF4-FFF2-40B4-BE49-F238E27FC236}">
                  <a16:creationId xmlns:a16="http://schemas.microsoft.com/office/drawing/2014/main" id="{8DDDA470-ED31-4A61-910C-CE7042086BF3}"/>
                </a:ext>
              </a:extLst>
            </p:cNvPr>
            <p:cNvSpPr/>
            <p:nvPr/>
          </p:nvSpPr>
          <p:spPr>
            <a:xfrm>
              <a:off x="399853" y="1482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3" name="Oval 1352">
              <a:extLst>
                <a:ext uri="{FF2B5EF4-FFF2-40B4-BE49-F238E27FC236}">
                  <a16:creationId xmlns:a16="http://schemas.microsoft.com/office/drawing/2014/main" id="{6E889BAA-D957-45ED-BA48-2E426711E128}"/>
                </a:ext>
              </a:extLst>
            </p:cNvPr>
            <p:cNvSpPr/>
            <p:nvPr/>
          </p:nvSpPr>
          <p:spPr>
            <a:xfrm>
              <a:off x="506533" y="1482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4" name="Oval 1353">
              <a:extLst>
                <a:ext uri="{FF2B5EF4-FFF2-40B4-BE49-F238E27FC236}">
                  <a16:creationId xmlns:a16="http://schemas.microsoft.com/office/drawing/2014/main" id="{6428B6AE-2855-4DB5-A923-3658E855B34D}"/>
                </a:ext>
              </a:extLst>
            </p:cNvPr>
            <p:cNvSpPr/>
            <p:nvPr/>
          </p:nvSpPr>
          <p:spPr>
            <a:xfrm>
              <a:off x="618293" y="1482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5" name="Oval 1354">
              <a:extLst>
                <a:ext uri="{FF2B5EF4-FFF2-40B4-BE49-F238E27FC236}">
                  <a16:creationId xmlns:a16="http://schemas.microsoft.com/office/drawing/2014/main" id="{B2FD0A34-618E-4386-B74F-61EC394DE9CF}"/>
                </a:ext>
              </a:extLst>
            </p:cNvPr>
            <p:cNvSpPr/>
            <p:nvPr/>
          </p:nvSpPr>
          <p:spPr>
            <a:xfrm>
              <a:off x="724973" y="1482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6" name="Oval 1355">
              <a:extLst>
                <a:ext uri="{FF2B5EF4-FFF2-40B4-BE49-F238E27FC236}">
                  <a16:creationId xmlns:a16="http://schemas.microsoft.com/office/drawing/2014/main" id="{2E8007C9-91BB-4FB4-A519-279215CE87C1}"/>
                </a:ext>
              </a:extLst>
            </p:cNvPr>
            <p:cNvSpPr/>
            <p:nvPr/>
          </p:nvSpPr>
          <p:spPr>
            <a:xfrm>
              <a:off x="826573" y="1482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7" name="Oval 1356">
              <a:extLst>
                <a:ext uri="{FF2B5EF4-FFF2-40B4-BE49-F238E27FC236}">
                  <a16:creationId xmlns:a16="http://schemas.microsoft.com/office/drawing/2014/main" id="{729AA0E7-926A-4B39-8A3A-1E737389D247}"/>
                </a:ext>
              </a:extLst>
            </p:cNvPr>
            <p:cNvSpPr/>
            <p:nvPr/>
          </p:nvSpPr>
          <p:spPr>
            <a:xfrm>
              <a:off x="938333" y="1482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8" name="Oval 1357">
              <a:extLst>
                <a:ext uri="{FF2B5EF4-FFF2-40B4-BE49-F238E27FC236}">
                  <a16:creationId xmlns:a16="http://schemas.microsoft.com/office/drawing/2014/main" id="{B57C56F3-D869-4ED6-8749-5AB4D8070087}"/>
                </a:ext>
              </a:extLst>
            </p:cNvPr>
            <p:cNvSpPr/>
            <p:nvPr/>
          </p:nvSpPr>
          <p:spPr>
            <a:xfrm>
              <a:off x="1050093" y="1482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9" name="Oval 1358">
              <a:extLst>
                <a:ext uri="{FF2B5EF4-FFF2-40B4-BE49-F238E27FC236}">
                  <a16:creationId xmlns:a16="http://schemas.microsoft.com/office/drawing/2014/main" id="{3211C4F3-17CB-4902-A738-89BA2648B283}"/>
                </a:ext>
              </a:extLst>
            </p:cNvPr>
            <p:cNvSpPr/>
            <p:nvPr/>
          </p:nvSpPr>
          <p:spPr>
            <a:xfrm>
              <a:off x="1156773" y="1482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0" name="Oval 1359">
              <a:extLst>
                <a:ext uri="{FF2B5EF4-FFF2-40B4-BE49-F238E27FC236}">
                  <a16:creationId xmlns:a16="http://schemas.microsoft.com/office/drawing/2014/main" id="{D9870F82-CCAC-4BB7-9C05-E326B75042D9}"/>
                </a:ext>
              </a:extLst>
            </p:cNvPr>
            <p:cNvSpPr/>
            <p:nvPr/>
          </p:nvSpPr>
          <p:spPr>
            <a:xfrm>
              <a:off x="1263453" y="14775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1" name="Oval 1360">
              <a:extLst>
                <a:ext uri="{FF2B5EF4-FFF2-40B4-BE49-F238E27FC236}">
                  <a16:creationId xmlns:a16="http://schemas.microsoft.com/office/drawing/2014/main" id="{46C549FD-768B-46EB-8703-950BD7006541}"/>
                </a:ext>
              </a:extLst>
            </p:cNvPr>
            <p:cNvSpPr/>
            <p:nvPr/>
          </p:nvSpPr>
          <p:spPr>
            <a:xfrm>
              <a:off x="1370133" y="1482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2" name="Oval 1361">
              <a:extLst>
                <a:ext uri="{FF2B5EF4-FFF2-40B4-BE49-F238E27FC236}">
                  <a16:creationId xmlns:a16="http://schemas.microsoft.com/office/drawing/2014/main" id="{7526E787-F276-4C83-9A78-34A128B2B46D}"/>
                </a:ext>
              </a:extLst>
            </p:cNvPr>
            <p:cNvSpPr/>
            <p:nvPr/>
          </p:nvSpPr>
          <p:spPr>
            <a:xfrm>
              <a:off x="1481893" y="147752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3" name="Oval 1362">
              <a:extLst>
                <a:ext uri="{FF2B5EF4-FFF2-40B4-BE49-F238E27FC236}">
                  <a16:creationId xmlns:a16="http://schemas.microsoft.com/office/drawing/2014/main" id="{75841444-A6F5-4AEF-9AB4-52DC7DB24EF6}"/>
                </a:ext>
              </a:extLst>
            </p:cNvPr>
            <p:cNvSpPr/>
            <p:nvPr/>
          </p:nvSpPr>
          <p:spPr>
            <a:xfrm>
              <a:off x="1588573" y="1482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4" name="Oval 1363">
              <a:extLst>
                <a:ext uri="{FF2B5EF4-FFF2-40B4-BE49-F238E27FC236}">
                  <a16:creationId xmlns:a16="http://schemas.microsoft.com/office/drawing/2014/main" id="{8D834BB7-3014-4483-8D1F-EBA0F12ACD36}"/>
                </a:ext>
              </a:extLst>
            </p:cNvPr>
            <p:cNvSpPr/>
            <p:nvPr/>
          </p:nvSpPr>
          <p:spPr>
            <a:xfrm>
              <a:off x="1695253" y="14826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5" name="Oval 1364">
              <a:extLst>
                <a:ext uri="{FF2B5EF4-FFF2-40B4-BE49-F238E27FC236}">
                  <a16:creationId xmlns:a16="http://schemas.microsoft.com/office/drawing/2014/main" id="{DBE52567-F93B-4FE5-840A-FD5D2E4BF468}"/>
                </a:ext>
              </a:extLst>
            </p:cNvPr>
            <p:cNvSpPr/>
            <p:nvPr/>
          </p:nvSpPr>
          <p:spPr>
            <a:xfrm>
              <a:off x="79813" y="1584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6" name="Oval 1365">
              <a:extLst>
                <a:ext uri="{FF2B5EF4-FFF2-40B4-BE49-F238E27FC236}">
                  <a16:creationId xmlns:a16="http://schemas.microsoft.com/office/drawing/2014/main" id="{F2A46183-9A4D-4984-ADCD-4DEEFB5782D3}"/>
                </a:ext>
              </a:extLst>
            </p:cNvPr>
            <p:cNvSpPr/>
            <p:nvPr/>
          </p:nvSpPr>
          <p:spPr>
            <a:xfrm>
              <a:off x="186493" y="1589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7" name="Oval 1366">
              <a:extLst>
                <a:ext uri="{FF2B5EF4-FFF2-40B4-BE49-F238E27FC236}">
                  <a16:creationId xmlns:a16="http://schemas.microsoft.com/office/drawing/2014/main" id="{384D2166-B2A6-45CE-8E3E-BA499413D5A8}"/>
                </a:ext>
              </a:extLst>
            </p:cNvPr>
            <p:cNvSpPr/>
            <p:nvPr/>
          </p:nvSpPr>
          <p:spPr>
            <a:xfrm>
              <a:off x="298253" y="1589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8" name="Oval 1367">
              <a:extLst>
                <a:ext uri="{FF2B5EF4-FFF2-40B4-BE49-F238E27FC236}">
                  <a16:creationId xmlns:a16="http://schemas.microsoft.com/office/drawing/2014/main" id="{1E1031FF-8EF0-4BC8-A8CF-09264F5CFD47}"/>
                </a:ext>
              </a:extLst>
            </p:cNvPr>
            <p:cNvSpPr/>
            <p:nvPr/>
          </p:nvSpPr>
          <p:spPr>
            <a:xfrm>
              <a:off x="404933" y="1589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9" name="Oval 1368">
              <a:extLst>
                <a:ext uri="{FF2B5EF4-FFF2-40B4-BE49-F238E27FC236}">
                  <a16:creationId xmlns:a16="http://schemas.microsoft.com/office/drawing/2014/main" id="{FB21B609-0760-4076-977D-B9A6C9D0D83C}"/>
                </a:ext>
              </a:extLst>
            </p:cNvPr>
            <p:cNvSpPr/>
            <p:nvPr/>
          </p:nvSpPr>
          <p:spPr>
            <a:xfrm>
              <a:off x="511613" y="1589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0" name="Oval 1369">
              <a:extLst>
                <a:ext uri="{FF2B5EF4-FFF2-40B4-BE49-F238E27FC236}">
                  <a16:creationId xmlns:a16="http://schemas.microsoft.com/office/drawing/2014/main" id="{D3FD8B1F-6613-46C5-8CE3-7BD7003A69A6}"/>
                </a:ext>
              </a:extLst>
            </p:cNvPr>
            <p:cNvSpPr/>
            <p:nvPr/>
          </p:nvSpPr>
          <p:spPr>
            <a:xfrm>
              <a:off x="623373" y="1589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1" name="Oval 1370">
              <a:extLst>
                <a:ext uri="{FF2B5EF4-FFF2-40B4-BE49-F238E27FC236}">
                  <a16:creationId xmlns:a16="http://schemas.microsoft.com/office/drawing/2014/main" id="{5193CF11-A879-494E-A51A-639B4DAF799F}"/>
                </a:ext>
              </a:extLst>
            </p:cNvPr>
            <p:cNvSpPr/>
            <p:nvPr/>
          </p:nvSpPr>
          <p:spPr>
            <a:xfrm>
              <a:off x="730053" y="1589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" name="Oval 1371">
              <a:extLst>
                <a:ext uri="{FF2B5EF4-FFF2-40B4-BE49-F238E27FC236}">
                  <a16:creationId xmlns:a16="http://schemas.microsoft.com/office/drawing/2014/main" id="{ECEFE6B8-B439-4CA9-8C4D-245B3E5216CD}"/>
                </a:ext>
              </a:extLst>
            </p:cNvPr>
            <p:cNvSpPr/>
            <p:nvPr/>
          </p:nvSpPr>
          <p:spPr>
            <a:xfrm>
              <a:off x="831653" y="1589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" name="Oval 1372">
              <a:extLst>
                <a:ext uri="{FF2B5EF4-FFF2-40B4-BE49-F238E27FC236}">
                  <a16:creationId xmlns:a16="http://schemas.microsoft.com/office/drawing/2014/main" id="{8DA87B57-9E13-4E61-905F-D836184C0F53}"/>
                </a:ext>
              </a:extLst>
            </p:cNvPr>
            <p:cNvSpPr/>
            <p:nvPr/>
          </p:nvSpPr>
          <p:spPr>
            <a:xfrm>
              <a:off x="943413" y="1589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4" name="Oval 1373">
              <a:extLst>
                <a:ext uri="{FF2B5EF4-FFF2-40B4-BE49-F238E27FC236}">
                  <a16:creationId xmlns:a16="http://schemas.microsoft.com/office/drawing/2014/main" id="{A63C97D1-B615-45D9-A62A-F30B15A0C5A4}"/>
                </a:ext>
              </a:extLst>
            </p:cNvPr>
            <p:cNvSpPr/>
            <p:nvPr/>
          </p:nvSpPr>
          <p:spPr>
            <a:xfrm>
              <a:off x="1055173" y="1589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5" name="Oval 1374">
              <a:extLst>
                <a:ext uri="{FF2B5EF4-FFF2-40B4-BE49-F238E27FC236}">
                  <a16:creationId xmlns:a16="http://schemas.microsoft.com/office/drawing/2014/main" id="{986C6D2D-A6A4-482A-A440-F25D2169E0B8}"/>
                </a:ext>
              </a:extLst>
            </p:cNvPr>
            <p:cNvSpPr/>
            <p:nvPr/>
          </p:nvSpPr>
          <p:spPr>
            <a:xfrm>
              <a:off x="1161853" y="1589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6" name="Oval 1375">
              <a:extLst>
                <a:ext uri="{FF2B5EF4-FFF2-40B4-BE49-F238E27FC236}">
                  <a16:creationId xmlns:a16="http://schemas.microsoft.com/office/drawing/2014/main" id="{E3A94CC9-F42F-4341-BFB1-37E16569406A}"/>
                </a:ext>
              </a:extLst>
            </p:cNvPr>
            <p:cNvSpPr/>
            <p:nvPr/>
          </p:nvSpPr>
          <p:spPr>
            <a:xfrm>
              <a:off x="1268533" y="1584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7" name="Oval 1376">
              <a:extLst>
                <a:ext uri="{FF2B5EF4-FFF2-40B4-BE49-F238E27FC236}">
                  <a16:creationId xmlns:a16="http://schemas.microsoft.com/office/drawing/2014/main" id="{A93757D4-6402-4CBA-BD80-73D3E3DC2AD8}"/>
                </a:ext>
              </a:extLst>
            </p:cNvPr>
            <p:cNvSpPr/>
            <p:nvPr/>
          </p:nvSpPr>
          <p:spPr>
            <a:xfrm>
              <a:off x="1375213" y="1589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8" name="Oval 1377">
              <a:extLst>
                <a:ext uri="{FF2B5EF4-FFF2-40B4-BE49-F238E27FC236}">
                  <a16:creationId xmlns:a16="http://schemas.microsoft.com/office/drawing/2014/main" id="{DC366E4F-50A6-4839-8862-2BF8BE36EA97}"/>
                </a:ext>
              </a:extLst>
            </p:cNvPr>
            <p:cNvSpPr/>
            <p:nvPr/>
          </p:nvSpPr>
          <p:spPr>
            <a:xfrm>
              <a:off x="1486973" y="158420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9" name="Oval 1378">
              <a:extLst>
                <a:ext uri="{FF2B5EF4-FFF2-40B4-BE49-F238E27FC236}">
                  <a16:creationId xmlns:a16="http://schemas.microsoft.com/office/drawing/2014/main" id="{B792EEFB-1597-4A63-8130-775876C0D722}"/>
                </a:ext>
              </a:extLst>
            </p:cNvPr>
            <p:cNvSpPr/>
            <p:nvPr/>
          </p:nvSpPr>
          <p:spPr>
            <a:xfrm>
              <a:off x="1593653" y="1589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0" name="Oval 1379">
              <a:extLst>
                <a:ext uri="{FF2B5EF4-FFF2-40B4-BE49-F238E27FC236}">
                  <a16:creationId xmlns:a16="http://schemas.microsoft.com/office/drawing/2014/main" id="{F16664BC-C7CC-4780-A5F5-9A5313DAA648}"/>
                </a:ext>
              </a:extLst>
            </p:cNvPr>
            <p:cNvSpPr/>
            <p:nvPr/>
          </p:nvSpPr>
          <p:spPr>
            <a:xfrm>
              <a:off x="1700333" y="15892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1" name="Oval 1380">
              <a:extLst>
                <a:ext uri="{FF2B5EF4-FFF2-40B4-BE49-F238E27FC236}">
                  <a16:creationId xmlns:a16="http://schemas.microsoft.com/office/drawing/2014/main" id="{768642D7-ECD6-4147-A4CF-913F10CBB921}"/>
                </a:ext>
              </a:extLst>
            </p:cNvPr>
            <p:cNvSpPr/>
            <p:nvPr/>
          </p:nvSpPr>
          <p:spPr>
            <a:xfrm>
              <a:off x="298253" y="16959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2" name="Oval 1381">
              <a:extLst>
                <a:ext uri="{FF2B5EF4-FFF2-40B4-BE49-F238E27FC236}">
                  <a16:creationId xmlns:a16="http://schemas.microsoft.com/office/drawing/2014/main" id="{BD2EF6D3-6170-421D-BD9F-13397628D80A}"/>
                </a:ext>
              </a:extLst>
            </p:cNvPr>
            <p:cNvSpPr/>
            <p:nvPr/>
          </p:nvSpPr>
          <p:spPr>
            <a:xfrm>
              <a:off x="410013" y="16959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3" name="Oval 1382">
              <a:extLst>
                <a:ext uri="{FF2B5EF4-FFF2-40B4-BE49-F238E27FC236}">
                  <a16:creationId xmlns:a16="http://schemas.microsoft.com/office/drawing/2014/main" id="{2EED839C-49E9-4247-A9CA-5B81CC1C47FB}"/>
                </a:ext>
              </a:extLst>
            </p:cNvPr>
            <p:cNvSpPr/>
            <p:nvPr/>
          </p:nvSpPr>
          <p:spPr>
            <a:xfrm>
              <a:off x="516693" y="16959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4" name="Oval 1383">
              <a:extLst>
                <a:ext uri="{FF2B5EF4-FFF2-40B4-BE49-F238E27FC236}">
                  <a16:creationId xmlns:a16="http://schemas.microsoft.com/office/drawing/2014/main" id="{EA2C9214-BB75-4230-9A54-CB334196ADB1}"/>
                </a:ext>
              </a:extLst>
            </p:cNvPr>
            <p:cNvSpPr/>
            <p:nvPr/>
          </p:nvSpPr>
          <p:spPr>
            <a:xfrm>
              <a:off x="618293" y="16959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5" name="Oval 1384">
              <a:extLst>
                <a:ext uri="{FF2B5EF4-FFF2-40B4-BE49-F238E27FC236}">
                  <a16:creationId xmlns:a16="http://schemas.microsoft.com/office/drawing/2014/main" id="{9C1C02F7-4DCA-43BE-9053-92377EA075F4}"/>
                </a:ext>
              </a:extLst>
            </p:cNvPr>
            <p:cNvSpPr/>
            <p:nvPr/>
          </p:nvSpPr>
          <p:spPr>
            <a:xfrm>
              <a:off x="730053" y="16959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6" name="Oval 1385">
              <a:extLst>
                <a:ext uri="{FF2B5EF4-FFF2-40B4-BE49-F238E27FC236}">
                  <a16:creationId xmlns:a16="http://schemas.microsoft.com/office/drawing/2014/main" id="{CE2D60F9-BA5E-4522-8C9B-345BE92C848C}"/>
                </a:ext>
              </a:extLst>
            </p:cNvPr>
            <p:cNvSpPr/>
            <p:nvPr/>
          </p:nvSpPr>
          <p:spPr>
            <a:xfrm>
              <a:off x="841813" y="16959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7" name="Oval 1386">
              <a:extLst>
                <a:ext uri="{FF2B5EF4-FFF2-40B4-BE49-F238E27FC236}">
                  <a16:creationId xmlns:a16="http://schemas.microsoft.com/office/drawing/2014/main" id="{E2367131-D2EF-47CC-9B69-A46DC4C18928}"/>
                </a:ext>
              </a:extLst>
            </p:cNvPr>
            <p:cNvSpPr/>
            <p:nvPr/>
          </p:nvSpPr>
          <p:spPr>
            <a:xfrm>
              <a:off x="948493" y="16959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8" name="Oval 1387">
              <a:extLst>
                <a:ext uri="{FF2B5EF4-FFF2-40B4-BE49-F238E27FC236}">
                  <a16:creationId xmlns:a16="http://schemas.microsoft.com/office/drawing/2014/main" id="{09AE9DC7-E0D6-434B-BD72-EE62E98C6675}"/>
                </a:ext>
              </a:extLst>
            </p:cNvPr>
            <p:cNvSpPr/>
            <p:nvPr/>
          </p:nvSpPr>
          <p:spPr>
            <a:xfrm>
              <a:off x="1055173" y="1690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9" name="Oval 1388">
              <a:extLst>
                <a:ext uri="{FF2B5EF4-FFF2-40B4-BE49-F238E27FC236}">
                  <a16:creationId xmlns:a16="http://schemas.microsoft.com/office/drawing/2014/main" id="{379D584A-20DB-4C24-B70D-A6F7EAEC3604}"/>
                </a:ext>
              </a:extLst>
            </p:cNvPr>
            <p:cNvSpPr/>
            <p:nvPr/>
          </p:nvSpPr>
          <p:spPr>
            <a:xfrm>
              <a:off x="1161853" y="16959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0" name="Oval 1389">
              <a:extLst>
                <a:ext uri="{FF2B5EF4-FFF2-40B4-BE49-F238E27FC236}">
                  <a16:creationId xmlns:a16="http://schemas.microsoft.com/office/drawing/2014/main" id="{5DC11A9E-A4C3-4010-B2B5-A4BA822E4292}"/>
                </a:ext>
              </a:extLst>
            </p:cNvPr>
            <p:cNvSpPr/>
            <p:nvPr/>
          </p:nvSpPr>
          <p:spPr>
            <a:xfrm>
              <a:off x="1273613" y="1690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1" name="Oval 1390">
              <a:extLst>
                <a:ext uri="{FF2B5EF4-FFF2-40B4-BE49-F238E27FC236}">
                  <a16:creationId xmlns:a16="http://schemas.microsoft.com/office/drawing/2014/main" id="{C8DF4123-7D77-4A6B-BAD7-19CD2EA52CB9}"/>
                </a:ext>
              </a:extLst>
            </p:cNvPr>
            <p:cNvSpPr/>
            <p:nvPr/>
          </p:nvSpPr>
          <p:spPr>
            <a:xfrm>
              <a:off x="1380293" y="16959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2" name="Oval 1391">
              <a:extLst>
                <a:ext uri="{FF2B5EF4-FFF2-40B4-BE49-F238E27FC236}">
                  <a16:creationId xmlns:a16="http://schemas.microsoft.com/office/drawing/2014/main" id="{F1E36042-900B-408E-9128-EF90B9AF130F}"/>
                </a:ext>
              </a:extLst>
            </p:cNvPr>
            <p:cNvSpPr/>
            <p:nvPr/>
          </p:nvSpPr>
          <p:spPr>
            <a:xfrm>
              <a:off x="1486973" y="169596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3" name="Oval 1392">
              <a:extLst>
                <a:ext uri="{FF2B5EF4-FFF2-40B4-BE49-F238E27FC236}">
                  <a16:creationId xmlns:a16="http://schemas.microsoft.com/office/drawing/2014/main" id="{05AC00B2-096F-4019-BD0E-A28E87751EA1}"/>
                </a:ext>
              </a:extLst>
            </p:cNvPr>
            <p:cNvSpPr/>
            <p:nvPr/>
          </p:nvSpPr>
          <p:spPr>
            <a:xfrm>
              <a:off x="1588573" y="9390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4" name="Oval 1393">
              <a:extLst>
                <a:ext uri="{FF2B5EF4-FFF2-40B4-BE49-F238E27FC236}">
                  <a16:creationId xmlns:a16="http://schemas.microsoft.com/office/drawing/2014/main" id="{690CF8F6-C361-459D-9C08-9D51BA10353C}"/>
                </a:ext>
              </a:extLst>
            </p:cNvPr>
            <p:cNvSpPr/>
            <p:nvPr/>
          </p:nvSpPr>
          <p:spPr>
            <a:xfrm>
              <a:off x="186493" y="93904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5" name="Oval 1394">
              <a:extLst>
                <a:ext uri="{FF2B5EF4-FFF2-40B4-BE49-F238E27FC236}">
                  <a16:creationId xmlns:a16="http://schemas.microsoft.com/office/drawing/2014/main" id="{754EE97D-1C4C-464F-B6B4-412BF252B264}"/>
                </a:ext>
              </a:extLst>
            </p:cNvPr>
            <p:cNvSpPr/>
            <p:nvPr/>
          </p:nvSpPr>
          <p:spPr>
            <a:xfrm>
              <a:off x="181413" y="1690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6" name="Oval 1395">
              <a:extLst>
                <a:ext uri="{FF2B5EF4-FFF2-40B4-BE49-F238E27FC236}">
                  <a16:creationId xmlns:a16="http://schemas.microsoft.com/office/drawing/2014/main" id="{38CDBFE1-6049-4504-960A-2FDCCFF83096}"/>
                </a:ext>
              </a:extLst>
            </p:cNvPr>
            <p:cNvSpPr/>
            <p:nvPr/>
          </p:nvSpPr>
          <p:spPr>
            <a:xfrm>
              <a:off x="1588573" y="1690883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7" name="Oval 1396">
              <a:extLst>
                <a:ext uri="{FF2B5EF4-FFF2-40B4-BE49-F238E27FC236}">
                  <a16:creationId xmlns:a16="http://schemas.microsoft.com/office/drawing/2014/main" id="{C2FFBD40-A881-471C-BDBA-1707EE1FE2B7}"/>
                </a:ext>
              </a:extLst>
            </p:cNvPr>
            <p:cNvSpPr/>
            <p:nvPr/>
          </p:nvSpPr>
          <p:spPr>
            <a:xfrm>
              <a:off x="3414198" y="157975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8" name="Rectangle: Rounded Corners 1397">
              <a:extLst>
                <a:ext uri="{FF2B5EF4-FFF2-40B4-BE49-F238E27FC236}">
                  <a16:creationId xmlns:a16="http://schemas.microsoft.com/office/drawing/2014/main" id="{B4E34A09-B461-4F73-99FD-4B26096C55D0}"/>
                </a:ext>
              </a:extLst>
            </p:cNvPr>
            <p:cNvSpPr/>
            <p:nvPr/>
          </p:nvSpPr>
          <p:spPr>
            <a:xfrm>
              <a:off x="1759388" y="896498"/>
              <a:ext cx="1727200" cy="862965"/>
            </a:xfrm>
            <a:prstGeom prst="roundRect">
              <a:avLst>
                <a:gd name="adj" fmla="val 37834"/>
              </a:avLst>
            </a:prstGeom>
            <a:solidFill>
              <a:srgbClr val="D1D0EC"/>
            </a:solidFill>
            <a:ln w="6350" cap="flat" cmpd="sng" algn="ctr">
              <a:solidFill>
                <a:srgbClr val="7030A0"/>
              </a:solidFill>
              <a:prstDash val="dash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9" name="Oval 1398">
              <a:extLst>
                <a:ext uri="{FF2B5EF4-FFF2-40B4-BE49-F238E27FC236}">
                  <a16:creationId xmlns:a16="http://schemas.microsoft.com/office/drawing/2014/main" id="{36F6FD76-77C1-4F7D-B917-C0275067F88D}"/>
                </a:ext>
              </a:extLst>
            </p:cNvPr>
            <p:cNvSpPr/>
            <p:nvPr/>
          </p:nvSpPr>
          <p:spPr>
            <a:xfrm>
              <a:off x="2013388" y="933328"/>
              <a:ext cx="34925" cy="34925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0" name="Oval 1399">
              <a:extLst>
                <a:ext uri="{FF2B5EF4-FFF2-40B4-BE49-F238E27FC236}">
                  <a16:creationId xmlns:a16="http://schemas.microsoft.com/office/drawing/2014/main" id="{4EBA952B-82B2-4E70-804B-4D326C2046F5}"/>
                </a:ext>
              </a:extLst>
            </p:cNvPr>
            <p:cNvSpPr/>
            <p:nvPr/>
          </p:nvSpPr>
          <p:spPr>
            <a:xfrm>
              <a:off x="2121973" y="93586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1" name="Oval 1400">
              <a:extLst>
                <a:ext uri="{FF2B5EF4-FFF2-40B4-BE49-F238E27FC236}">
                  <a16:creationId xmlns:a16="http://schemas.microsoft.com/office/drawing/2014/main" id="{1DD03ED0-D7A9-467C-BE4F-760B628A0BF0}"/>
                </a:ext>
              </a:extLst>
            </p:cNvPr>
            <p:cNvSpPr/>
            <p:nvPr/>
          </p:nvSpPr>
          <p:spPr>
            <a:xfrm>
              <a:off x="2228653" y="93586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2" name="Oval 1401">
              <a:extLst>
                <a:ext uri="{FF2B5EF4-FFF2-40B4-BE49-F238E27FC236}">
                  <a16:creationId xmlns:a16="http://schemas.microsoft.com/office/drawing/2014/main" id="{F13670E2-11A4-4E3B-87D9-5491ED7EF2FF}"/>
                </a:ext>
              </a:extLst>
            </p:cNvPr>
            <p:cNvSpPr/>
            <p:nvPr/>
          </p:nvSpPr>
          <p:spPr>
            <a:xfrm>
              <a:off x="2335333" y="93586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3" name="Oval 1402">
              <a:extLst>
                <a:ext uri="{FF2B5EF4-FFF2-40B4-BE49-F238E27FC236}">
                  <a16:creationId xmlns:a16="http://schemas.microsoft.com/office/drawing/2014/main" id="{D388155F-9FB0-4C13-8486-C98F0F8D9381}"/>
                </a:ext>
              </a:extLst>
            </p:cNvPr>
            <p:cNvSpPr/>
            <p:nvPr/>
          </p:nvSpPr>
          <p:spPr>
            <a:xfrm>
              <a:off x="2442013" y="93586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4" name="Oval 1403">
              <a:extLst>
                <a:ext uri="{FF2B5EF4-FFF2-40B4-BE49-F238E27FC236}">
                  <a16:creationId xmlns:a16="http://schemas.microsoft.com/office/drawing/2014/main" id="{93727F6F-945D-4EFB-B66E-1A9CFE433B00}"/>
                </a:ext>
              </a:extLst>
            </p:cNvPr>
            <p:cNvSpPr/>
            <p:nvPr/>
          </p:nvSpPr>
          <p:spPr>
            <a:xfrm>
              <a:off x="2548693" y="9307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5" name="Oval 1404">
              <a:extLst>
                <a:ext uri="{FF2B5EF4-FFF2-40B4-BE49-F238E27FC236}">
                  <a16:creationId xmlns:a16="http://schemas.microsoft.com/office/drawing/2014/main" id="{3C924F89-EBC4-424B-9A50-F77A2117F41A}"/>
                </a:ext>
              </a:extLst>
            </p:cNvPr>
            <p:cNvSpPr/>
            <p:nvPr/>
          </p:nvSpPr>
          <p:spPr>
            <a:xfrm>
              <a:off x="2660453" y="9307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6" name="Oval 1405">
              <a:extLst>
                <a:ext uri="{FF2B5EF4-FFF2-40B4-BE49-F238E27FC236}">
                  <a16:creationId xmlns:a16="http://schemas.microsoft.com/office/drawing/2014/main" id="{4B9CA0F8-6D3B-4144-8A02-ECE58641DB8D}"/>
                </a:ext>
              </a:extLst>
            </p:cNvPr>
            <p:cNvSpPr/>
            <p:nvPr/>
          </p:nvSpPr>
          <p:spPr>
            <a:xfrm>
              <a:off x="2767133" y="93586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7" name="Oval 1406">
              <a:extLst>
                <a:ext uri="{FF2B5EF4-FFF2-40B4-BE49-F238E27FC236}">
                  <a16:creationId xmlns:a16="http://schemas.microsoft.com/office/drawing/2014/main" id="{0323BAB9-73E3-477A-9121-DC301E6D857D}"/>
                </a:ext>
              </a:extLst>
            </p:cNvPr>
            <p:cNvSpPr/>
            <p:nvPr/>
          </p:nvSpPr>
          <p:spPr>
            <a:xfrm>
              <a:off x="2878893" y="93586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8" name="Oval 1407">
              <a:extLst>
                <a:ext uri="{FF2B5EF4-FFF2-40B4-BE49-F238E27FC236}">
                  <a16:creationId xmlns:a16="http://schemas.microsoft.com/office/drawing/2014/main" id="{19321D54-A582-4F54-A6DA-5FC262A8438F}"/>
                </a:ext>
              </a:extLst>
            </p:cNvPr>
            <p:cNvSpPr/>
            <p:nvPr/>
          </p:nvSpPr>
          <p:spPr>
            <a:xfrm>
              <a:off x="2985573" y="9307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9" name="Oval 1408">
              <a:extLst>
                <a:ext uri="{FF2B5EF4-FFF2-40B4-BE49-F238E27FC236}">
                  <a16:creationId xmlns:a16="http://schemas.microsoft.com/office/drawing/2014/main" id="{196E0315-86DC-43EE-9FD1-A1D59A8C96A3}"/>
                </a:ext>
              </a:extLst>
            </p:cNvPr>
            <p:cNvSpPr/>
            <p:nvPr/>
          </p:nvSpPr>
          <p:spPr>
            <a:xfrm>
              <a:off x="3092253" y="9307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0" name="Oval 1409">
              <a:extLst>
                <a:ext uri="{FF2B5EF4-FFF2-40B4-BE49-F238E27FC236}">
                  <a16:creationId xmlns:a16="http://schemas.microsoft.com/office/drawing/2014/main" id="{C7CBF159-7AEA-4D57-ADBD-DCBFACA48C9B}"/>
                </a:ext>
              </a:extLst>
            </p:cNvPr>
            <p:cNvSpPr/>
            <p:nvPr/>
          </p:nvSpPr>
          <p:spPr>
            <a:xfrm>
              <a:off x="3204013" y="93586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1" name="Oval 1410">
              <a:extLst>
                <a:ext uri="{FF2B5EF4-FFF2-40B4-BE49-F238E27FC236}">
                  <a16:creationId xmlns:a16="http://schemas.microsoft.com/office/drawing/2014/main" id="{A84A684E-DC3E-47C7-A25D-6D7E5E3CE255}"/>
                </a:ext>
              </a:extLst>
            </p:cNvPr>
            <p:cNvSpPr/>
            <p:nvPr/>
          </p:nvSpPr>
          <p:spPr>
            <a:xfrm>
              <a:off x="1796853" y="103746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2" name="Oval 1411">
              <a:extLst>
                <a:ext uri="{FF2B5EF4-FFF2-40B4-BE49-F238E27FC236}">
                  <a16:creationId xmlns:a16="http://schemas.microsoft.com/office/drawing/2014/main" id="{3F386FDE-52B1-4E63-B6FC-783B0EEE40D9}"/>
                </a:ext>
              </a:extLst>
            </p:cNvPr>
            <p:cNvSpPr/>
            <p:nvPr/>
          </p:nvSpPr>
          <p:spPr>
            <a:xfrm>
              <a:off x="1903533" y="10425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3" name="Oval 1412">
              <a:extLst>
                <a:ext uri="{FF2B5EF4-FFF2-40B4-BE49-F238E27FC236}">
                  <a16:creationId xmlns:a16="http://schemas.microsoft.com/office/drawing/2014/main" id="{8146A40C-072B-4ED0-8170-D8D393ED755B}"/>
                </a:ext>
              </a:extLst>
            </p:cNvPr>
            <p:cNvSpPr/>
            <p:nvPr/>
          </p:nvSpPr>
          <p:spPr>
            <a:xfrm>
              <a:off x="2015293" y="10425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4" name="Oval 1413">
              <a:extLst>
                <a:ext uri="{FF2B5EF4-FFF2-40B4-BE49-F238E27FC236}">
                  <a16:creationId xmlns:a16="http://schemas.microsoft.com/office/drawing/2014/main" id="{3A3B3DAA-ED1F-4A9E-9E12-E038382625B3}"/>
                </a:ext>
              </a:extLst>
            </p:cNvPr>
            <p:cNvSpPr/>
            <p:nvPr/>
          </p:nvSpPr>
          <p:spPr>
            <a:xfrm>
              <a:off x="2121973" y="10425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5" name="Oval 1414">
              <a:extLst>
                <a:ext uri="{FF2B5EF4-FFF2-40B4-BE49-F238E27FC236}">
                  <a16:creationId xmlns:a16="http://schemas.microsoft.com/office/drawing/2014/main" id="{D8AC7C35-59A8-4BE7-8E32-8456FD6543BF}"/>
                </a:ext>
              </a:extLst>
            </p:cNvPr>
            <p:cNvSpPr/>
            <p:nvPr/>
          </p:nvSpPr>
          <p:spPr>
            <a:xfrm>
              <a:off x="2228653" y="10425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6" name="Oval 1415">
              <a:extLst>
                <a:ext uri="{FF2B5EF4-FFF2-40B4-BE49-F238E27FC236}">
                  <a16:creationId xmlns:a16="http://schemas.microsoft.com/office/drawing/2014/main" id="{DB54F7BA-72A0-4150-916F-D9D8B56404EA}"/>
                </a:ext>
              </a:extLst>
            </p:cNvPr>
            <p:cNvSpPr/>
            <p:nvPr/>
          </p:nvSpPr>
          <p:spPr>
            <a:xfrm>
              <a:off x="2340413" y="10425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7" name="Oval 1416">
              <a:extLst>
                <a:ext uri="{FF2B5EF4-FFF2-40B4-BE49-F238E27FC236}">
                  <a16:creationId xmlns:a16="http://schemas.microsoft.com/office/drawing/2014/main" id="{16334674-C3A7-467D-8831-1CC35B9229AB}"/>
                </a:ext>
              </a:extLst>
            </p:cNvPr>
            <p:cNvSpPr/>
            <p:nvPr/>
          </p:nvSpPr>
          <p:spPr>
            <a:xfrm>
              <a:off x="2447093" y="10425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8" name="Oval 1417">
              <a:extLst>
                <a:ext uri="{FF2B5EF4-FFF2-40B4-BE49-F238E27FC236}">
                  <a16:creationId xmlns:a16="http://schemas.microsoft.com/office/drawing/2014/main" id="{D5C06CD7-ECD0-4CB5-B374-746B61C8D3B6}"/>
                </a:ext>
              </a:extLst>
            </p:cNvPr>
            <p:cNvSpPr/>
            <p:nvPr/>
          </p:nvSpPr>
          <p:spPr>
            <a:xfrm>
              <a:off x="2548693" y="10425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9" name="Oval 1418">
              <a:extLst>
                <a:ext uri="{FF2B5EF4-FFF2-40B4-BE49-F238E27FC236}">
                  <a16:creationId xmlns:a16="http://schemas.microsoft.com/office/drawing/2014/main" id="{ED9CA03A-9C00-4D97-A207-F494C3A377DB}"/>
                </a:ext>
              </a:extLst>
            </p:cNvPr>
            <p:cNvSpPr/>
            <p:nvPr/>
          </p:nvSpPr>
          <p:spPr>
            <a:xfrm>
              <a:off x="2660453" y="10425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0" name="Oval 1419">
              <a:extLst>
                <a:ext uri="{FF2B5EF4-FFF2-40B4-BE49-F238E27FC236}">
                  <a16:creationId xmlns:a16="http://schemas.microsoft.com/office/drawing/2014/main" id="{4F1C4DD3-61E5-4E76-8AD1-6D1264E46A3D}"/>
                </a:ext>
              </a:extLst>
            </p:cNvPr>
            <p:cNvSpPr/>
            <p:nvPr/>
          </p:nvSpPr>
          <p:spPr>
            <a:xfrm>
              <a:off x="2772213" y="10425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1" name="Oval 1420">
              <a:extLst>
                <a:ext uri="{FF2B5EF4-FFF2-40B4-BE49-F238E27FC236}">
                  <a16:creationId xmlns:a16="http://schemas.microsoft.com/office/drawing/2014/main" id="{AD75A922-DCE0-45B2-9F8A-65C0025D225F}"/>
                </a:ext>
              </a:extLst>
            </p:cNvPr>
            <p:cNvSpPr/>
            <p:nvPr/>
          </p:nvSpPr>
          <p:spPr>
            <a:xfrm>
              <a:off x="2878893" y="10425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2" name="Oval 1421">
              <a:extLst>
                <a:ext uri="{FF2B5EF4-FFF2-40B4-BE49-F238E27FC236}">
                  <a16:creationId xmlns:a16="http://schemas.microsoft.com/office/drawing/2014/main" id="{6789D87B-CCCE-4891-B89A-D34FD9205394}"/>
                </a:ext>
              </a:extLst>
            </p:cNvPr>
            <p:cNvSpPr/>
            <p:nvPr/>
          </p:nvSpPr>
          <p:spPr>
            <a:xfrm>
              <a:off x="2985573" y="103746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3" name="Oval 1422">
              <a:extLst>
                <a:ext uri="{FF2B5EF4-FFF2-40B4-BE49-F238E27FC236}">
                  <a16:creationId xmlns:a16="http://schemas.microsoft.com/office/drawing/2014/main" id="{9E0E210A-28A7-4D9B-9A0B-CE5DD08BFC9D}"/>
                </a:ext>
              </a:extLst>
            </p:cNvPr>
            <p:cNvSpPr/>
            <p:nvPr/>
          </p:nvSpPr>
          <p:spPr>
            <a:xfrm>
              <a:off x="3092253" y="10425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4" name="Oval 1423">
              <a:extLst>
                <a:ext uri="{FF2B5EF4-FFF2-40B4-BE49-F238E27FC236}">
                  <a16:creationId xmlns:a16="http://schemas.microsoft.com/office/drawing/2014/main" id="{22A11727-6B71-477B-B796-443522C8259D}"/>
                </a:ext>
              </a:extLst>
            </p:cNvPr>
            <p:cNvSpPr/>
            <p:nvPr/>
          </p:nvSpPr>
          <p:spPr>
            <a:xfrm>
              <a:off x="3204013" y="103746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5" name="Oval 1424">
              <a:extLst>
                <a:ext uri="{FF2B5EF4-FFF2-40B4-BE49-F238E27FC236}">
                  <a16:creationId xmlns:a16="http://schemas.microsoft.com/office/drawing/2014/main" id="{0F33D3C2-5EFD-4629-9E00-4E19F97F27ED}"/>
                </a:ext>
              </a:extLst>
            </p:cNvPr>
            <p:cNvSpPr/>
            <p:nvPr/>
          </p:nvSpPr>
          <p:spPr>
            <a:xfrm>
              <a:off x="3310693" y="10425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6" name="Oval 1425">
              <a:extLst>
                <a:ext uri="{FF2B5EF4-FFF2-40B4-BE49-F238E27FC236}">
                  <a16:creationId xmlns:a16="http://schemas.microsoft.com/office/drawing/2014/main" id="{19B6AF7C-721C-41F5-9A08-10B7AA144C71}"/>
                </a:ext>
              </a:extLst>
            </p:cNvPr>
            <p:cNvSpPr/>
            <p:nvPr/>
          </p:nvSpPr>
          <p:spPr>
            <a:xfrm>
              <a:off x="3417373" y="10425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7" name="Oval 1426">
              <a:extLst>
                <a:ext uri="{FF2B5EF4-FFF2-40B4-BE49-F238E27FC236}">
                  <a16:creationId xmlns:a16="http://schemas.microsoft.com/office/drawing/2014/main" id="{330D0C31-4DFB-4B81-A049-84252B653B43}"/>
                </a:ext>
              </a:extLst>
            </p:cNvPr>
            <p:cNvSpPr/>
            <p:nvPr/>
          </p:nvSpPr>
          <p:spPr>
            <a:xfrm>
              <a:off x="1796853" y="11492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8" name="Oval 1427">
              <a:extLst>
                <a:ext uri="{FF2B5EF4-FFF2-40B4-BE49-F238E27FC236}">
                  <a16:creationId xmlns:a16="http://schemas.microsoft.com/office/drawing/2014/main" id="{5648E2CD-08AF-47F1-8344-5B77BD804C0E}"/>
                </a:ext>
              </a:extLst>
            </p:cNvPr>
            <p:cNvSpPr/>
            <p:nvPr/>
          </p:nvSpPr>
          <p:spPr>
            <a:xfrm>
              <a:off x="1903533" y="11543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9" name="Oval 1428">
              <a:extLst>
                <a:ext uri="{FF2B5EF4-FFF2-40B4-BE49-F238E27FC236}">
                  <a16:creationId xmlns:a16="http://schemas.microsoft.com/office/drawing/2014/main" id="{6512ACAA-C442-4728-A740-629D9DCA6900}"/>
                </a:ext>
              </a:extLst>
            </p:cNvPr>
            <p:cNvSpPr/>
            <p:nvPr/>
          </p:nvSpPr>
          <p:spPr>
            <a:xfrm>
              <a:off x="2015293" y="11543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0" name="Oval 1429">
              <a:extLst>
                <a:ext uri="{FF2B5EF4-FFF2-40B4-BE49-F238E27FC236}">
                  <a16:creationId xmlns:a16="http://schemas.microsoft.com/office/drawing/2014/main" id="{AA1B1E7F-1614-49C1-9CEE-C2AC01E70BEA}"/>
                </a:ext>
              </a:extLst>
            </p:cNvPr>
            <p:cNvSpPr/>
            <p:nvPr/>
          </p:nvSpPr>
          <p:spPr>
            <a:xfrm>
              <a:off x="2121973" y="11543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1" name="Oval 1430">
              <a:extLst>
                <a:ext uri="{FF2B5EF4-FFF2-40B4-BE49-F238E27FC236}">
                  <a16:creationId xmlns:a16="http://schemas.microsoft.com/office/drawing/2014/main" id="{3D2C8D30-1748-4F17-9FBE-0EC5F5EAE6F9}"/>
                </a:ext>
              </a:extLst>
            </p:cNvPr>
            <p:cNvSpPr/>
            <p:nvPr/>
          </p:nvSpPr>
          <p:spPr>
            <a:xfrm>
              <a:off x="2228653" y="11543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2" name="Oval 1431">
              <a:extLst>
                <a:ext uri="{FF2B5EF4-FFF2-40B4-BE49-F238E27FC236}">
                  <a16:creationId xmlns:a16="http://schemas.microsoft.com/office/drawing/2014/main" id="{9DC91CFC-A220-4FCA-BB4B-8EB615F525B2}"/>
                </a:ext>
              </a:extLst>
            </p:cNvPr>
            <p:cNvSpPr/>
            <p:nvPr/>
          </p:nvSpPr>
          <p:spPr>
            <a:xfrm>
              <a:off x="2340413" y="11543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3" name="Oval 1432">
              <a:extLst>
                <a:ext uri="{FF2B5EF4-FFF2-40B4-BE49-F238E27FC236}">
                  <a16:creationId xmlns:a16="http://schemas.microsoft.com/office/drawing/2014/main" id="{AAF040FB-92BA-4626-9F23-D15DC54A6DF1}"/>
                </a:ext>
              </a:extLst>
            </p:cNvPr>
            <p:cNvSpPr/>
            <p:nvPr/>
          </p:nvSpPr>
          <p:spPr>
            <a:xfrm>
              <a:off x="2447093" y="11543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4" name="Oval 1433">
              <a:extLst>
                <a:ext uri="{FF2B5EF4-FFF2-40B4-BE49-F238E27FC236}">
                  <a16:creationId xmlns:a16="http://schemas.microsoft.com/office/drawing/2014/main" id="{A574F1D5-F601-4D7D-A595-C829A658FB71}"/>
                </a:ext>
              </a:extLst>
            </p:cNvPr>
            <p:cNvSpPr/>
            <p:nvPr/>
          </p:nvSpPr>
          <p:spPr>
            <a:xfrm>
              <a:off x="2548693" y="11543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5" name="Oval 1434">
              <a:extLst>
                <a:ext uri="{FF2B5EF4-FFF2-40B4-BE49-F238E27FC236}">
                  <a16:creationId xmlns:a16="http://schemas.microsoft.com/office/drawing/2014/main" id="{5A492AF3-3A8B-40D2-8AE4-BD5B1E5C4F1F}"/>
                </a:ext>
              </a:extLst>
            </p:cNvPr>
            <p:cNvSpPr/>
            <p:nvPr/>
          </p:nvSpPr>
          <p:spPr>
            <a:xfrm>
              <a:off x="2660453" y="11543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6" name="Oval 1435">
              <a:extLst>
                <a:ext uri="{FF2B5EF4-FFF2-40B4-BE49-F238E27FC236}">
                  <a16:creationId xmlns:a16="http://schemas.microsoft.com/office/drawing/2014/main" id="{499F60A1-832A-41C9-9881-3425DC9C7E84}"/>
                </a:ext>
              </a:extLst>
            </p:cNvPr>
            <p:cNvSpPr/>
            <p:nvPr/>
          </p:nvSpPr>
          <p:spPr>
            <a:xfrm>
              <a:off x="2772213" y="11543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7" name="Oval 1436">
              <a:extLst>
                <a:ext uri="{FF2B5EF4-FFF2-40B4-BE49-F238E27FC236}">
                  <a16:creationId xmlns:a16="http://schemas.microsoft.com/office/drawing/2014/main" id="{4952CBC3-7F84-4455-A0BB-7655522CE700}"/>
                </a:ext>
              </a:extLst>
            </p:cNvPr>
            <p:cNvSpPr/>
            <p:nvPr/>
          </p:nvSpPr>
          <p:spPr>
            <a:xfrm>
              <a:off x="2878893" y="11543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8" name="Oval 1437">
              <a:extLst>
                <a:ext uri="{FF2B5EF4-FFF2-40B4-BE49-F238E27FC236}">
                  <a16:creationId xmlns:a16="http://schemas.microsoft.com/office/drawing/2014/main" id="{DEDF9643-0611-490B-A3D8-05006E23B04C}"/>
                </a:ext>
              </a:extLst>
            </p:cNvPr>
            <p:cNvSpPr/>
            <p:nvPr/>
          </p:nvSpPr>
          <p:spPr>
            <a:xfrm>
              <a:off x="2985573" y="11492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9" name="Oval 1438">
              <a:extLst>
                <a:ext uri="{FF2B5EF4-FFF2-40B4-BE49-F238E27FC236}">
                  <a16:creationId xmlns:a16="http://schemas.microsoft.com/office/drawing/2014/main" id="{6D0FB9F8-C9E6-429D-8628-0B53BDB8C974}"/>
                </a:ext>
              </a:extLst>
            </p:cNvPr>
            <p:cNvSpPr/>
            <p:nvPr/>
          </p:nvSpPr>
          <p:spPr>
            <a:xfrm>
              <a:off x="3092253" y="11543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0" name="Oval 1439">
              <a:extLst>
                <a:ext uri="{FF2B5EF4-FFF2-40B4-BE49-F238E27FC236}">
                  <a16:creationId xmlns:a16="http://schemas.microsoft.com/office/drawing/2014/main" id="{19B6AC41-2711-4172-8CAD-FAF08E501A82}"/>
                </a:ext>
              </a:extLst>
            </p:cNvPr>
            <p:cNvSpPr/>
            <p:nvPr/>
          </p:nvSpPr>
          <p:spPr>
            <a:xfrm>
              <a:off x="3204013" y="11492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1" name="Oval 1440">
              <a:extLst>
                <a:ext uri="{FF2B5EF4-FFF2-40B4-BE49-F238E27FC236}">
                  <a16:creationId xmlns:a16="http://schemas.microsoft.com/office/drawing/2014/main" id="{18676408-1B1D-4EAF-AC88-FE1DA1010C17}"/>
                </a:ext>
              </a:extLst>
            </p:cNvPr>
            <p:cNvSpPr/>
            <p:nvPr/>
          </p:nvSpPr>
          <p:spPr>
            <a:xfrm>
              <a:off x="3310693" y="11543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2" name="Oval 1441">
              <a:extLst>
                <a:ext uri="{FF2B5EF4-FFF2-40B4-BE49-F238E27FC236}">
                  <a16:creationId xmlns:a16="http://schemas.microsoft.com/office/drawing/2014/main" id="{C2D92678-05A9-42BF-8C66-DC0F9558FD4A}"/>
                </a:ext>
              </a:extLst>
            </p:cNvPr>
            <p:cNvSpPr/>
            <p:nvPr/>
          </p:nvSpPr>
          <p:spPr>
            <a:xfrm>
              <a:off x="3417373" y="11543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3" name="Oval 1442">
              <a:extLst>
                <a:ext uri="{FF2B5EF4-FFF2-40B4-BE49-F238E27FC236}">
                  <a16:creationId xmlns:a16="http://schemas.microsoft.com/office/drawing/2014/main" id="{00A4AAC5-B70A-4053-8AFC-C54491DC0B98}"/>
                </a:ext>
              </a:extLst>
            </p:cNvPr>
            <p:cNvSpPr/>
            <p:nvPr/>
          </p:nvSpPr>
          <p:spPr>
            <a:xfrm>
              <a:off x="1796853" y="12559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4" name="Oval 1443">
              <a:extLst>
                <a:ext uri="{FF2B5EF4-FFF2-40B4-BE49-F238E27FC236}">
                  <a16:creationId xmlns:a16="http://schemas.microsoft.com/office/drawing/2014/main" id="{F26B09EC-DD09-4003-A2E1-8BE1EEEE33B5}"/>
                </a:ext>
              </a:extLst>
            </p:cNvPr>
            <p:cNvSpPr/>
            <p:nvPr/>
          </p:nvSpPr>
          <p:spPr>
            <a:xfrm>
              <a:off x="1903533" y="12609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5" name="Oval 1444">
              <a:extLst>
                <a:ext uri="{FF2B5EF4-FFF2-40B4-BE49-F238E27FC236}">
                  <a16:creationId xmlns:a16="http://schemas.microsoft.com/office/drawing/2014/main" id="{514C1DC4-7A37-4143-822F-1ABA72D182C3}"/>
                </a:ext>
              </a:extLst>
            </p:cNvPr>
            <p:cNvSpPr/>
            <p:nvPr/>
          </p:nvSpPr>
          <p:spPr>
            <a:xfrm>
              <a:off x="2015293" y="12609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6" name="Oval 1445">
              <a:extLst>
                <a:ext uri="{FF2B5EF4-FFF2-40B4-BE49-F238E27FC236}">
                  <a16:creationId xmlns:a16="http://schemas.microsoft.com/office/drawing/2014/main" id="{64FA7C7C-B0A0-4F34-801F-E6721EB70FF9}"/>
                </a:ext>
              </a:extLst>
            </p:cNvPr>
            <p:cNvSpPr/>
            <p:nvPr/>
          </p:nvSpPr>
          <p:spPr>
            <a:xfrm>
              <a:off x="2121973" y="12609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7" name="Oval 1446">
              <a:extLst>
                <a:ext uri="{FF2B5EF4-FFF2-40B4-BE49-F238E27FC236}">
                  <a16:creationId xmlns:a16="http://schemas.microsoft.com/office/drawing/2014/main" id="{9B95AB42-0F0E-4AED-8CB4-1811FF256727}"/>
                </a:ext>
              </a:extLst>
            </p:cNvPr>
            <p:cNvSpPr/>
            <p:nvPr/>
          </p:nvSpPr>
          <p:spPr>
            <a:xfrm>
              <a:off x="2228653" y="12609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8" name="Oval 1447">
              <a:extLst>
                <a:ext uri="{FF2B5EF4-FFF2-40B4-BE49-F238E27FC236}">
                  <a16:creationId xmlns:a16="http://schemas.microsoft.com/office/drawing/2014/main" id="{9FE8C072-5A15-47F8-8C88-75CCB42F1FBB}"/>
                </a:ext>
              </a:extLst>
            </p:cNvPr>
            <p:cNvSpPr/>
            <p:nvPr/>
          </p:nvSpPr>
          <p:spPr>
            <a:xfrm>
              <a:off x="2340413" y="12609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9" name="Oval 1448">
              <a:extLst>
                <a:ext uri="{FF2B5EF4-FFF2-40B4-BE49-F238E27FC236}">
                  <a16:creationId xmlns:a16="http://schemas.microsoft.com/office/drawing/2014/main" id="{51BD5B39-9106-4D0D-B83B-4D0D3B88CC28}"/>
                </a:ext>
              </a:extLst>
            </p:cNvPr>
            <p:cNvSpPr/>
            <p:nvPr/>
          </p:nvSpPr>
          <p:spPr>
            <a:xfrm>
              <a:off x="2447093" y="12609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0" name="Oval 1449">
              <a:extLst>
                <a:ext uri="{FF2B5EF4-FFF2-40B4-BE49-F238E27FC236}">
                  <a16:creationId xmlns:a16="http://schemas.microsoft.com/office/drawing/2014/main" id="{E20B56A3-5C36-41A8-8444-41315349986B}"/>
                </a:ext>
              </a:extLst>
            </p:cNvPr>
            <p:cNvSpPr/>
            <p:nvPr/>
          </p:nvSpPr>
          <p:spPr>
            <a:xfrm>
              <a:off x="2548693" y="12609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1" name="Oval 1450">
              <a:extLst>
                <a:ext uri="{FF2B5EF4-FFF2-40B4-BE49-F238E27FC236}">
                  <a16:creationId xmlns:a16="http://schemas.microsoft.com/office/drawing/2014/main" id="{DB4B6E3B-A2BC-4EC1-BB9E-0283D215DAE5}"/>
                </a:ext>
              </a:extLst>
            </p:cNvPr>
            <p:cNvSpPr/>
            <p:nvPr/>
          </p:nvSpPr>
          <p:spPr>
            <a:xfrm>
              <a:off x="2660453" y="12609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2" name="Oval 1451">
              <a:extLst>
                <a:ext uri="{FF2B5EF4-FFF2-40B4-BE49-F238E27FC236}">
                  <a16:creationId xmlns:a16="http://schemas.microsoft.com/office/drawing/2014/main" id="{B297F2B3-BACF-4005-A9CF-D05BA78E8062}"/>
                </a:ext>
              </a:extLst>
            </p:cNvPr>
            <p:cNvSpPr/>
            <p:nvPr/>
          </p:nvSpPr>
          <p:spPr>
            <a:xfrm>
              <a:off x="2772213" y="12609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3" name="Oval 1452">
              <a:extLst>
                <a:ext uri="{FF2B5EF4-FFF2-40B4-BE49-F238E27FC236}">
                  <a16:creationId xmlns:a16="http://schemas.microsoft.com/office/drawing/2014/main" id="{BA5FF7B3-6793-4B21-9B90-974F87C0302B}"/>
                </a:ext>
              </a:extLst>
            </p:cNvPr>
            <p:cNvSpPr/>
            <p:nvPr/>
          </p:nvSpPr>
          <p:spPr>
            <a:xfrm>
              <a:off x="2878893" y="12609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4" name="Oval 1453">
              <a:extLst>
                <a:ext uri="{FF2B5EF4-FFF2-40B4-BE49-F238E27FC236}">
                  <a16:creationId xmlns:a16="http://schemas.microsoft.com/office/drawing/2014/main" id="{04025C36-B305-4C2E-B0A0-B732F2AA0EB8}"/>
                </a:ext>
              </a:extLst>
            </p:cNvPr>
            <p:cNvSpPr/>
            <p:nvPr/>
          </p:nvSpPr>
          <p:spPr>
            <a:xfrm>
              <a:off x="2985573" y="12559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5" name="Oval 1454">
              <a:extLst>
                <a:ext uri="{FF2B5EF4-FFF2-40B4-BE49-F238E27FC236}">
                  <a16:creationId xmlns:a16="http://schemas.microsoft.com/office/drawing/2014/main" id="{C983E5D8-5236-4FE5-887F-DACC41D8526A}"/>
                </a:ext>
              </a:extLst>
            </p:cNvPr>
            <p:cNvSpPr/>
            <p:nvPr/>
          </p:nvSpPr>
          <p:spPr>
            <a:xfrm>
              <a:off x="3092253" y="12609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6" name="Oval 1455">
              <a:extLst>
                <a:ext uri="{FF2B5EF4-FFF2-40B4-BE49-F238E27FC236}">
                  <a16:creationId xmlns:a16="http://schemas.microsoft.com/office/drawing/2014/main" id="{19FE4A1A-42CA-4B36-9FF1-B33047312633}"/>
                </a:ext>
              </a:extLst>
            </p:cNvPr>
            <p:cNvSpPr/>
            <p:nvPr/>
          </p:nvSpPr>
          <p:spPr>
            <a:xfrm>
              <a:off x="3204013" y="12559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7" name="Oval 1456">
              <a:extLst>
                <a:ext uri="{FF2B5EF4-FFF2-40B4-BE49-F238E27FC236}">
                  <a16:creationId xmlns:a16="http://schemas.microsoft.com/office/drawing/2014/main" id="{E96FD44A-45E6-4C49-89A1-C337079DE91C}"/>
                </a:ext>
              </a:extLst>
            </p:cNvPr>
            <p:cNvSpPr/>
            <p:nvPr/>
          </p:nvSpPr>
          <p:spPr>
            <a:xfrm>
              <a:off x="3310693" y="12609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8" name="Oval 1457">
              <a:extLst>
                <a:ext uri="{FF2B5EF4-FFF2-40B4-BE49-F238E27FC236}">
                  <a16:creationId xmlns:a16="http://schemas.microsoft.com/office/drawing/2014/main" id="{E9652F60-B911-45C1-8FC1-0D1E2BE692FE}"/>
                </a:ext>
              </a:extLst>
            </p:cNvPr>
            <p:cNvSpPr/>
            <p:nvPr/>
          </p:nvSpPr>
          <p:spPr>
            <a:xfrm>
              <a:off x="3417373" y="12609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9" name="Oval 1458">
              <a:extLst>
                <a:ext uri="{FF2B5EF4-FFF2-40B4-BE49-F238E27FC236}">
                  <a16:creationId xmlns:a16="http://schemas.microsoft.com/office/drawing/2014/main" id="{7724925F-107C-44EE-92BC-A9239209160B}"/>
                </a:ext>
              </a:extLst>
            </p:cNvPr>
            <p:cNvSpPr/>
            <p:nvPr/>
          </p:nvSpPr>
          <p:spPr>
            <a:xfrm>
              <a:off x="1796853" y="136766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0" name="Oval 1459">
              <a:extLst>
                <a:ext uri="{FF2B5EF4-FFF2-40B4-BE49-F238E27FC236}">
                  <a16:creationId xmlns:a16="http://schemas.microsoft.com/office/drawing/2014/main" id="{D2CBA5D5-CA42-4FA2-8930-E7D109140C96}"/>
                </a:ext>
              </a:extLst>
            </p:cNvPr>
            <p:cNvSpPr/>
            <p:nvPr/>
          </p:nvSpPr>
          <p:spPr>
            <a:xfrm>
              <a:off x="1903533" y="13727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1" name="Oval 1460">
              <a:extLst>
                <a:ext uri="{FF2B5EF4-FFF2-40B4-BE49-F238E27FC236}">
                  <a16:creationId xmlns:a16="http://schemas.microsoft.com/office/drawing/2014/main" id="{FEE815A5-66D4-4A4D-8A34-F39E3D9822D5}"/>
                </a:ext>
              </a:extLst>
            </p:cNvPr>
            <p:cNvSpPr/>
            <p:nvPr/>
          </p:nvSpPr>
          <p:spPr>
            <a:xfrm>
              <a:off x="2015293" y="13727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2" name="Oval 1461">
              <a:extLst>
                <a:ext uri="{FF2B5EF4-FFF2-40B4-BE49-F238E27FC236}">
                  <a16:creationId xmlns:a16="http://schemas.microsoft.com/office/drawing/2014/main" id="{69E8679F-47B8-47F4-8B64-2D09A5B4E038}"/>
                </a:ext>
              </a:extLst>
            </p:cNvPr>
            <p:cNvSpPr/>
            <p:nvPr/>
          </p:nvSpPr>
          <p:spPr>
            <a:xfrm>
              <a:off x="2121973" y="13727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3" name="Oval 1462">
              <a:extLst>
                <a:ext uri="{FF2B5EF4-FFF2-40B4-BE49-F238E27FC236}">
                  <a16:creationId xmlns:a16="http://schemas.microsoft.com/office/drawing/2014/main" id="{207F65DC-6ECF-4402-B6EF-B86000C57825}"/>
                </a:ext>
              </a:extLst>
            </p:cNvPr>
            <p:cNvSpPr/>
            <p:nvPr/>
          </p:nvSpPr>
          <p:spPr>
            <a:xfrm>
              <a:off x="2228653" y="13727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4" name="Oval 1463">
              <a:extLst>
                <a:ext uri="{FF2B5EF4-FFF2-40B4-BE49-F238E27FC236}">
                  <a16:creationId xmlns:a16="http://schemas.microsoft.com/office/drawing/2014/main" id="{668E224C-240B-4FD9-990F-5E640769C4EB}"/>
                </a:ext>
              </a:extLst>
            </p:cNvPr>
            <p:cNvSpPr/>
            <p:nvPr/>
          </p:nvSpPr>
          <p:spPr>
            <a:xfrm>
              <a:off x="2340413" y="13727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5" name="Oval 1464">
              <a:extLst>
                <a:ext uri="{FF2B5EF4-FFF2-40B4-BE49-F238E27FC236}">
                  <a16:creationId xmlns:a16="http://schemas.microsoft.com/office/drawing/2014/main" id="{E6DBC650-1031-4307-AAD5-7E12BCE7FB5A}"/>
                </a:ext>
              </a:extLst>
            </p:cNvPr>
            <p:cNvSpPr/>
            <p:nvPr/>
          </p:nvSpPr>
          <p:spPr>
            <a:xfrm>
              <a:off x="2447093" y="13727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6" name="Oval 1465">
              <a:extLst>
                <a:ext uri="{FF2B5EF4-FFF2-40B4-BE49-F238E27FC236}">
                  <a16:creationId xmlns:a16="http://schemas.microsoft.com/office/drawing/2014/main" id="{4C8EC245-80C6-4E68-AE42-182749EEA6AC}"/>
                </a:ext>
              </a:extLst>
            </p:cNvPr>
            <p:cNvSpPr/>
            <p:nvPr/>
          </p:nvSpPr>
          <p:spPr>
            <a:xfrm>
              <a:off x="2548693" y="13727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7" name="Oval 1466">
              <a:extLst>
                <a:ext uri="{FF2B5EF4-FFF2-40B4-BE49-F238E27FC236}">
                  <a16:creationId xmlns:a16="http://schemas.microsoft.com/office/drawing/2014/main" id="{C8C71AA7-697E-429F-AD59-F483483CAC15}"/>
                </a:ext>
              </a:extLst>
            </p:cNvPr>
            <p:cNvSpPr/>
            <p:nvPr/>
          </p:nvSpPr>
          <p:spPr>
            <a:xfrm>
              <a:off x="2660453" y="13727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8" name="Oval 1467">
              <a:extLst>
                <a:ext uri="{FF2B5EF4-FFF2-40B4-BE49-F238E27FC236}">
                  <a16:creationId xmlns:a16="http://schemas.microsoft.com/office/drawing/2014/main" id="{A2FA3C7A-B9F4-43A4-980E-A6391D57F851}"/>
                </a:ext>
              </a:extLst>
            </p:cNvPr>
            <p:cNvSpPr/>
            <p:nvPr/>
          </p:nvSpPr>
          <p:spPr>
            <a:xfrm>
              <a:off x="2772213" y="13727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9" name="Oval 1468">
              <a:extLst>
                <a:ext uri="{FF2B5EF4-FFF2-40B4-BE49-F238E27FC236}">
                  <a16:creationId xmlns:a16="http://schemas.microsoft.com/office/drawing/2014/main" id="{CBC7604B-1FF2-430E-9740-D32549FBA72D}"/>
                </a:ext>
              </a:extLst>
            </p:cNvPr>
            <p:cNvSpPr/>
            <p:nvPr/>
          </p:nvSpPr>
          <p:spPr>
            <a:xfrm>
              <a:off x="2878893" y="13727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0" name="Oval 1469">
              <a:extLst>
                <a:ext uri="{FF2B5EF4-FFF2-40B4-BE49-F238E27FC236}">
                  <a16:creationId xmlns:a16="http://schemas.microsoft.com/office/drawing/2014/main" id="{5A779A9E-2E16-498D-AC57-128D58034028}"/>
                </a:ext>
              </a:extLst>
            </p:cNvPr>
            <p:cNvSpPr/>
            <p:nvPr/>
          </p:nvSpPr>
          <p:spPr>
            <a:xfrm>
              <a:off x="2985573" y="136766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1" name="Oval 1470">
              <a:extLst>
                <a:ext uri="{FF2B5EF4-FFF2-40B4-BE49-F238E27FC236}">
                  <a16:creationId xmlns:a16="http://schemas.microsoft.com/office/drawing/2014/main" id="{BF641330-EEF4-42B1-B230-A1F9BDF4C2E3}"/>
                </a:ext>
              </a:extLst>
            </p:cNvPr>
            <p:cNvSpPr/>
            <p:nvPr/>
          </p:nvSpPr>
          <p:spPr>
            <a:xfrm>
              <a:off x="3092253" y="13727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2" name="Oval 1471">
              <a:extLst>
                <a:ext uri="{FF2B5EF4-FFF2-40B4-BE49-F238E27FC236}">
                  <a16:creationId xmlns:a16="http://schemas.microsoft.com/office/drawing/2014/main" id="{3BE6BF5F-8D07-4209-B70E-52EA86D45DA6}"/>
                </a:ext>
              </a:extLst>
            </p:cNvPr>
            <p:cNvSpPr/>
            <p:nvPr/>
          </p:nvSpPr>
          <p:spPr>
            <a:xfrm>
              <a:off x="3204013" y="136766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3" name="Oval 1472">
              <a:extLst>
                <a:ext uri="{FF2B5EF4-FFF2-40B4-BE49-F238E27FC236}">
                  <a16:creationId xmlns:a16="http://schemas.microsoft.com/office/drawing/2014/main" id="{CFBD89EC-ECB6-4E0B-84C0-2337C6EBB2C1}"/>
                </a:ext>
              </a:extLst>
            </p:cNvPr>
            <p:cNvSpPr/>
            <p:nvPr/>
          </p:nvSpPr>
          <p:spPr>
            <a:xfrm>
              <a:off x="3310693" y="13727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4" name="Oval 1473">
              <a:extLst>
                <a:ext uri="{FF2B5EF4-FFF2-40B4-BE49-F238E27FC236}">
                  <a16:creationId xmlns:a16="http://schemas.microsoft.com/office/drawing/2014/main" id="{2B908FA9-6FB0-4079-BFBD-970615044D68}"/>
                </a:ext>
              </a:extLst>
            </p:cNvPr>
            <p:cNvSpPr/>
            <p:nvPr/>
          </p:nvSpPr>
          <p:spPr>
            <a:xfrm>
              <a:off x="3417373" y="13727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5" name="Oval 1474">
              <a:extLst>
                <a:ext uri="{FF2B5EF4-FFF2-40B4-BE49-F238E27FC236}">
                  <a16:creationId xmlns:a16="http://schemas.microsoft.com/office/drawing/2014/main" id="{C90B5989-43C1-45C4-B032-6B85FE503206}"/>
                </a:ext>
              </a:extLst>
            </p:cNvPr>
            <p:cNvSpPr/>
            <p:nvPr/>
          </p:nvSpPr>
          <p:spPr>
            <a:xfrm>
              <a:off x="1796853" y="14743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6" name="Oval 1475">
              <a:extLst>
                <a:ext uri="{FF2B5EF4-FFF2-40B4-BE49-F238E27FC236}">
                  <a16:creationId xmlns:a16="http://schemas.microsoft.com/office/drawing/2014/main" id="{9554E03B-F243-4A59-9231-CEE8B3710CFA}"/>
                </a:ext>
              </a:extLst>
            </p:cNvPr>
            <p:cNvSpPr/>
            <p:nvPr/>
          </p:nvSpPr>
          <p:spPr>
            <a:xfrm>
              <a:off x="1903533" y="14794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7" name="Oval 1476">
              <a:extLst>
                <a:ext uri="{FF2B5EF4-FFF2-40B4-BE49-F238E27FC236}">
                  <a16:creationId xmlns:a16="http://schemas.microsoft.com/office/drawing/2014/main" id="{A4C8BFEB-85EE-4671-8CC8-824C9307C44C}"/>
                </a:ext>
              </a:extLst>
            </p:cNvPr>
            <p:cNvSpPr/>
            <p:nvPr/>
          </p:nvSpPr>
          <p:spPr>
            <a:xfrm>
              <a:off x="2015293" y="14794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8" name="Oval 1477">
              <a:extLst>
                <a:ext uri="{FF2B5EF4-FFF2-40B4-BE49-F238E27FC236}">
                  <a16:creationId xmlns:a16="http://schemas.microsoft.com/office/drawing/2014/main" id="{608170AE-6D36-425D-AB91-8C75B6A5BB5F}"/>
                </a:ext>
              </a:extLst>
            </p:cNvPr>
            <p:cNvSpPr/>
            <p:nvPr/>
          </p:nvSpPr>
          <p:spPr>
            <a:xfrm>
              <a:off x="2121973" y="14794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9" name="Oval 1478">
              <a:extLst>
                <a:ext uri="{FF2B5EF4-FFF2-40B4-BE49-F238E27FC236}">
                  <a16:creationId xmlns:a16="http://schemas.microsoft.com/office/drawing/2014/main" id="{EB523D10-9A69-4487-8844-B12705CD9930}"/>
                </a:ext>
              </a:extLst>
            </p:cNvPr>
            <p:cNvSpPr/>
            <p:nvPr/>
          </p:nvSpPr>
          <p:spPr>
            <a:xfrm>
              <a:off x="2228653" y="14794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0" name="Oval 1479">
              <a:extLst>
                <a:ext uri="{FF2B5EF4-FFF2-40B4-BE49-F238E27FC236}">
                  <a16:creationId xmlns:a16="http://schemas.microsoft.com/office/drawing/2014/main" id="{5F26CEB2-A483-4C10-92A2-23C2B619F178}"/>
                </a:ext>
              </a:extLst>
            </p:cNvPr>
            <p:cNvSpPr/>
            <p:nvPr/>
          </p:nvSpPr>
          <p:spPr>
            <a:xfrm>
              <a:off x="2340413" y="14794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1" name="Oval 1480">
              <a:extLst>
                <a:ext uri="{FF2B5EF4-FFF2-40B4-BE49-F238E27FC236}">
                  <a16:creationId xmlns:a16="http://schemas.microsoft.com/office/drawing/2014/main" id="{C58F32E5-81F9-465A-B748-A1666C12AC3C}"/>
                </a:ext>
              </a:extLst>
            </p:cNvPr>
            <p:cNvSpPr/>
            <p:nvPr/>
          </p:nvSpPr>
          <p:spPr>
            <a:xfrm>
              <a:off x="2447093" y="14794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2" name="Oval 1481">
              <a:extLst>
                <a:ext uri="{FF2B5EF4-FFF2-40B4-BE49-F238E27FC236}">
                  <a16:creationId xmlns:a16="http://schemas.microsoft.com/office/drawing/2014/main" id="{AD367160-A239-497E-8AF2-AE47199578CF}"/>
                </a:ext>
              </a:extLst>
            </p:cNvPr>
            <p:cNvSpPr/>
            <p:nvPr/>
          </p:nvSpPr>
          <p:spPr>
            <a:xfrm>
              <a:off x="2548693" y="14794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3" name="Oval 1482">
              <a:extLst>
                <a:ext uri="{FF2B5EF4-FFF2-40B4-BE49-F238E27FC236}">
                  <a16:creationId xmlns:a16="http://schemas.microsoft.com/office/drawing/2014/main" id="{4FB3ECB1-023F-4E7C-B80F-96866CC46AC4}"/>
                </a:ext>
              </a:extLst>
            </p:cNvPr>
            <p:cNvSpPr/>
            <p:nvPr/>
          </p:nvSpPr>
          <p:spPr>
            <a:xfrm>
              <a:off x="2660453" y="14794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4" name="Oval 1483">
              <a:extLst>
                <a:ext uri="{FF2B5EF4-FFF2-40B4-BE49-F238E27FC236}">
                  <a16:creationId xmlns:a16="http://schemas.microsoft.com/office/drawing/2014/main" id="{7B71AC6B-66D9-4A74-AD75-BEDF4A2039A0}"/>
                </a:ext>
              </a:extLst>
            </p:cNvPr>
            <p:cNvSpPr/>
            <p:nvPr/>
          </p:nvSpPr>
          <p:spPr>
            <a:xfrm>
              <a:off x="2772213" y="14794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5" name="Oval 1484">
              <a:extLst>
                <a:ext uri="{FF2B5EF4-FFF2-40B4-BE49-F238E27FC236}">
                  <a16:creationId xmlns:a16="http://schemas.microsoft.com/office/drawing/2014/main" id="{07D53904-21B5-45D8-8F3C-36AB41CD3816}"/>
                </a:ext>
              </a:extLst>
            </p:cNvPr>
            <p:cNvSpPr/>
            <p:nvPr/>
          </p:nvSpPr>
          <p:spPr>
            <a:xfrm>
              <a:off x="2878893" y="14794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6" name="Oval 1485">
              <a:extLst>
                <a:ext uri="{FF2B5EF4-FFF2-40B4-BE49-F238E27FC236}">
                  <a16:creationId xmlns:a16="http://schemas.microsoft.com/office/drawing/2014/main" id="{BC3F0CFD-EA9D-484B-840A-A3FD389D0334}"/>
                </a:ext>
              </a:extLst>
            </p:cNvPr>
            <p:cNvSpPr/>
            <p:nvPr/>
          </p:nvSpPr>
          <p:spPr>
            <a:xfrm>
              <a:off x="2985573" y="14743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7" name="Oval 1486">
              <a:extLst>
                <a:ext uri="{FF2B5EF4-FFF2-40B4-BE49-F238E27FC236}">
                  <a16:creationId xmlns:a16="http://schemas.microsoft.com/office/drawing/2014/main" id="{A31B8F6A-6B1B-4B78-AD55-0B5A2400FDE1}"/>
                </a:ext>
              </a:extLst>
            </p:cNvPr>
            <p:cNvSpPr/>
            <p:nvPr/>
          </p:nvSpPr>
          <p:spPr>
            <a:xfrm>
              <a:off x="3092253" y="14794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8" name="Oval 1487">
              <a:extLst>
                <a:ext uri="{FF2B5EF4-FFF2-40B4-BE49-F238E27FC236}">
                  <a16:creationId xmlns:a16="http://schemas.microsoft.com/office/drawing/2014/main" id="{D7596833-9B87-440F-AB4B-9A6967FCFC1D}"/>
                </a:ext>
              </a:extLst>
            </p:cNvPr>
            <p:cNvSpPr/>
            <p:nvPr/>
          </p:nvSpPr>
          <p:spPr>
            <a:xfrm>
              <a:off x="3204013" y="147434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9" name="Oval 1488">
              <a:extLst>
                <a:ext uri="{FF2B5EF4-FFF2-40B4-BE49-F238E27FC236}">
                  <a16:creationId xmlns:a16="http://schemas.microsoft.com/office/drawing/2014/main" id="{F7B35B2D-72DB-4399-BD4D-CECEF02319D5}"/>
                </a:ext>
              </a:extLst>
            </p:cNvPr>
            <p:cNvSpPr/>
            <p:nvPr/>
          </p:nvSpPr>
          <p:spPr>
            <a:xfrm>
              <a:off x="3310693" y="14794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0" name="Oval 1489">
              <a:extLst>
                <a:ext uri="{FF2B5EF4-FFF2-40B4-BE49-F238E27FC236}">
                  <a16:creationId xmlns:a16="http://schemas.microsoft.com/office/drawing/2014/main" id="{C0E5DF4A-D580-40C0-B012-AFB691B783A8}"/>
                </a:ext>
              </a:extLst>
            </p:cNvPr>
            <p:cNvSpPr/>
            <p:nvPr/>
          </p:nvSpPr>
          <p:spPr>
            <a:xfrm>
              <a:off x="3417373" y="14794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1" name="Oval 1490">
              <a:extLst>
                <a:ext uri="{FF2B5EF4-FFF2-40B4-BE49-F238E27FC236}">
                  <a16:creationId xmlns:a16="http://schemas.microsoft.com/office/drawing/2014/main" id="{5098A5BC-C677-468A-A424-5BF5F113CC0C}"/>
                </a:ext>
              </a:extLst>
            </p:cNvPr>
            <p:cNvSpPr/>
            <p:nvPr/>
          </p:nvSpPr>
          <p:spPr>
            <a:xfrm>
              <a:off x="1801933" y="15810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2" name="Oval 1491">
              <a:extLst>
                <a:ext uri="{FF2B5EF4-FFF2-40B4-BE49-F238E27FC236}">
                  <a16:creationId xmlns:a16="http://schemas.microsoft.com/office/drawing/2014/main" id="{1F996533-407C-4A2D-8EAA-205FAB1C3D88}"/>
                </a:ext>
              </a:extLst>
            </p:cNvPr>
            <p:cNvSpPr/>
            <p:nvPr/>
          </p:nvSpPr>
          <p:spPr>
            <a:xfrm>
              <a:off x="1908613" y="15861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3" name="Oval 1492">
              <a:extLst>
                <a:ext uri="{FF2B5EF4-FFF2-40B4-BE49-F238E27FC236}">
                  <a16:creationId xmlns:a16="http://schemas.microsoft.com/office/drawing/2014/main" id="{E8E82D16-454F-4372-974E-B57236A180F2}"/>
                </a:ext>
              </a:extLst>
            </p:cNvPr>
            <p:cNvSpPr/>
            <p:nvPr/>
          </p:nvSpPr>
          <p:spPr>
            <a:xfrm>
              <a:off x="2020373" y="15861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4" name="Oval 1493">
              <a:extLst>
                <a:ext uri="{FF2B5EF4-FFF2-40B4-BE49-F238E27FC236}">
                  <a16:creationId xmlns:a16="http://schemas.microsoft.com/office/drawing/2014/main" id="{F1E41B77-21DB-4AEB-8D2E-F95A6C584DF0}"/>
                </a:ext>
              </a:extLst>
            </p:cNvPr>
            <p:cNvSpPr/>
            <p:nvPr/>
          </p:nvSpPr>
          <p:spPr>
            <a:xfrm>
              <a:off x="2127053" y="15861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5" name="Oval 1494">
              <a:extLst>
                <a:ext uri="{FF2B5EF4-FFF2-40B4-BE49-F238E27FC236}">
                  <a16:creationId xmlns:a16="http://schemas.microsoft.com/office/drawing/2014/main" id="{E4741C82-3CCA-47AA-824A-9F096DC62E95}"/>
                </a:ext>
              </a:extLst>
            </p:cNvPr>
            <p:cNvSpPr/>
            <p:nvPr/>
          </p:nvSpPr>
          <p:spPr>
            <a:xfrm>
              <a:off x="2233733" y="15861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6" name="Oval 1495">
              <a:extLst>
                <a:ext uri="{FF2B5EF4-FFF2-40B4-BE49-F238E27FC236}">
                  <a16:creationId xmlns:a16="http://schemas.microsoft.com/office/drawing/2014/main" id="{D11ABB13-B850-4C0F-BF33-A3C8C989211E}"/>
                </a:ext>
              </a:extLst>
            </p:cNvPr>
            <p:cNvSpPr/>
            <p:nvPr/>
          </p:nvSpPr>
          <p:spPr>
            <a:xfrm>
              <a:off x="2345493" y="15861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7" name="Oval 1496">
              <a:extLst>
                <a:ext uri="{FF2B5EF4-FFF2-40B4-BE49-F238E27FC236}">
                  <a16:creationId xmlns:a16="http://schemas.microsoft.com/office/drawing/2014/main" id="{525F315E-416C-4C04-AB3B-0DDE52C6A9D5}"/>
                </a:ext>
              </a:extLst>
            </p:cNvPr>
            <p:cNvSpPr/>
            <p:nvPr/>
          </p:nvSpPr>
          <p:spPr>
            <a:xfrm>
              <a:off x="2452173" y="15861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8" name="Oval 1497">
              <a:extLst>
                <a:ext uri="{FF2B5EF4-FFF2-40B4-BE49-F238E27FC236}">
                  <a16:creationId xmlns:a16="http://schemas.microsoft.com/office/drawing/2014/main" id="{4B68831D-2DD0-4AFF-BE4B-019180CE2911}"/>
                </a:ext>
              </a:extLst>
            </p:cNvPr>
            <p:cNvSpPr/>
            <p:nvPr/>
          </p:nvSpPr>
          <p:spPr>
            <a:xfrm>
              <a:off x="2553773" y="15861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9" name="Oval 1498">
              <a:extLst>
                <a:ext uri="{FF2B5EF4-FFF2-40B4-BE49-F238E27FC236}">
                  <a16:creationId xmlns:a16="http://schemas.microsoft.com/office/drawing/2014/main" id="{E028CAB4-F90F-4D64-8107-98803C18E7F3}"/>
                </a:ext>
              </a:extLst>
            </p:cNvPr>
            <p:cNvSpPr/>
            <p:nvPr/>
          </p:nvSpPr>
          <p:spPr>
            <a:xfrm>
              <a:off x="2665533" y="15861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0" name="Oval 1499">
              <a:extLst>
                <a:ext uri="{FF2B5EF4-FFF2-40B4-BE49-F238E27FC236}">
                  <a16:creationId xmlns:a16="http://schemas.microsoft.com/office/drawing/2014/main" id="{579D4EF7-7B23-4F17-A7C9-5E335A326330}"/>
                </a:ext>
              </a:extLst>
            </p:cNvPr>
            <p:cNvSpPr/>
            <p:nvPr/>
          </p:nvSpPr>
          <p:spPr>
            <a:xfrm>
              <a:off x="2777293" y="15861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1" name="Oval 1500">
              <a:extLst>
                <a:ext uri="{FF2B5EF4-FFF2-40B4-BE49-F238E27FC236}">
                  <a16:creationId xmlns:a16="http://schemas.microsoft.com/office/drawing/2014/main" id="{4C8B2366-7082-46E7-BE4D-E8D8492ABB7B}"/>
                </a:ext>
              </a:extLst>
            </p:cNvPr>
            <p:cNvSpPr/>
            <p:nvPr/>
          </p:nvSpPr>
          <p:spPr>
            <a:xfrm>
              <a:off x="2883973" y="15861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2" name="Oval 1501">
              <a:extLst>
                <a:ext uri="{FF2B5EF4-FFF2-40B4-BE49-F238E27FC236}">
                  <a16:creationId xmlns:a16="http://schemas.microsoft.com/office/drawing/2014/main" id="{ACB41559-6744-47A6-8138-0A7181033BC8}"/>
                </a:ext>
              </a:extLst>
            </p:cNvPr>
            <p:cNvSpPr/>
            <p:nvPr/>
          </p:nvSpPr>
          <p:spPr>
            <a:xfrm>
              <a:off x="2990653" y="15810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3" name="Oval 1502">
              <a:extLst>
                <a:ext uri="{FF2B5EF4-FFF2-40B4-BE49-F238E27FC236}">
                  <a16:creationId xmlns:a16="http://schemas.microsoft.com/office/drawing/2014/main" id="{094DBCD8-0B13-4ECA-B1D9-E8808AD2C73E}"/>
                </a:ext>
              </a:extLst>
            </p:cNvPr>
            <p:cNvSpPr/>
            <p:nvPr/>
          </p:nvSpPr>
          <p:spPr>
            <a:xfrm>
              <a:off x="3097333" y="15861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4" name="Oval 1503">
              <a:extLst>
                <a:ext uri="{FF2B5EF4-FFF2-40B4-BE49-F238E27FC236}">
                  <a16:creationId xmlns:a16="http://schemas.microsoft.com/office/drawing/2014/main" id="{20B81DC3-5D7D-40C9-B9F0-31C23C4C77E4}"/>
                </a:ext>
              </a:extLst>
            </p:cNvPr>
            <p:cNvSpPr/>
            <p:nvPr/>
          </p:nvSpPr>
          <p:spPr>
            <a:xfrm>
              <a:off x="3209093" y="158102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5" name="Oval 1504">
              <a:extLst>
                <a:ext uri="{FF2B5EF4-FFF2-40B4-BE49-F238E27FC236}">
                  <a16:creationId xmlns:a16="http://schemas.microsoft.com/office/drawing/2014/main" id="{5ABF6A2E-AE5F-4200-B5E5-6AD1EADE19AE}"/>
                </a:ext>
              </a:extLst>
            </p:cNvPr>
            <p:cNvSpPr/>
            <p:nvPr/>
          </p:nvSpPr>
          <p:spPr>
            <a:xfrm>
              <a:off x="3315773" y="15861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6" name="Oval 1505">
              <a:extLst>
                <a:ext uri="{FF2B5EF4-FFF2-40B4-BE49-F238E27FC236}">
                  <a16:creationId xmlns:a16="http://schemas.microsoft.com/office/drawing/2014/main" id="{85C0389B-7D7D-4F87-BD28-FEDFDE544497}"/>
                </a:ext>
              </a:extLst>
            </p:cNvPr>
            <p:cNvSpPr/>
            <p:nvPr/>
          </p:nvSpPr>
          <p:spPr>
            <a:xfrm>
              <a:off x="3422453" y="15861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7" name="Oval 1506">
              <a:extLst>
                <a:ext uri="{FF2B5EF4-FFF2-40B4-BE49-F238E27FC236}">
                  <a16:creationId xmlns:a16="http://schemas.microsoft.com/office/drawing/2014/main" id="{F9A483A1-4C9C-44C7-9BA3-3987E02531B6}"/>
                </a:ext>
              </a:extLst>
            </p:cNvPr>
            <p:cNvSpPr/>
            <p:nvPr/>
          </p:nvSpPr>
          <p:spPr>
            <a:xfrm>
              <a:off x="2020373" y="16927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8" name="Oval 1507">
              <a:extLst>
                <a:ext uri="{FF2B5EF4-FFF2-40B4-BE49-F238E27FC236}">
                  <a16:creationId xmlns:a16="http://schemas.microsoft.com/office/drawing/2014/main" id="{885A4649-5AD1-46FF-B825-40C3F054DD16}"/>
                </a:ext>
              </a:extLst>
            </p:cNvPr>
            <p:cNvSpPr/>
            <p:nvPr/>
          </p:nvSpPr>
          <p:spPr>
            <a:xfrm>
              <a:off x="2132133" y="16927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9" name="Oval 1508">
              <a:extLst>
                <a:ext uri="{FF2B5EF4-FFF2-40B4-BE49-F238E27FC236}">
                  <a16:creationId xmlns:a16="http://schemas.microsoft.com/office/drawing/2014/main" id="{9D631621-38F3-4D96-B487-A003529F6CC6}"/>
                </a:ext>
              </a:extLst>
            </p:cNvPr>
            <p:cNvSpPr/>
            <p:nvPr/>
          </p:nvSpPr>
          <p:spPr>
            <a:xfrm>
              <a:off x="2238813" y="16927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0" name="Oval 1509">
              <a:extLst>
                <a:ext uri="{FF2B5EF4-FFF2-40B4-BE49-F238E27FC236}">
                  <a16:creationId xmlns:a16="http://schemas.microsoft.com/office/drawing/2014/main" id="{3BB13408-B4B5-4956-B32F-29C1D52CB3BE}"/>
                </a:ext>
              </a:extLst>
            </p:cNvPr>
            <p:cNvSpPr/>
            <p:nvPr/>
          </p:nvSpPr>
          <p:spPr>
            <a:xfrm>
              <a:off x="2340413" y="16927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1" name="Oval 1510">
              <a:extLst>
                <a:ext uri="{FF2B5EF4-FFF2-40B4-BE49-F238E27FC236}">
                  <a16:creationId xmlns:a16="http://schemas.microsoft.com/office/drawing/2014/main" id="{234E9441-4942-4F90-AFBE-A54029BD1938}"/>
                </a:ext>
              </a:extLst>
            </p:cNvPr>
            <p:cNvSpPr/>
            <p:nvPr/>
          </p:nvSpPr>
          <p:spPr>
            <a:xfrm>
              <a:off x="2452173" y="16927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2" name="Oval 1511">
              <a:extLst>
                <a:ext uri="{FF2B5EF4-FFF2-40B4-BE49-F238E27FC236}">
                  <a16:creationId xmlns:a16="http://schemas.microsoft.com/office/drawing/2014/main" id="{9F198F4A-45EB-41BD-B320-0F0724323EC7}"/>
                </a:ext>
              </a:extLst>
            </p:cNvPr>
            <p:cNvSpPr/>
            <p:nvPr/>
          </p:nvSpPr>
          <p:spPr>
            <a:xfrm>
              <a:off x="2563933" y="16927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3" name="Oval 1512">
              <a:extLst>
                <a:ext uri="{FF2B5EF4-FFF2-40B4-BE49-F238E27FC236}">
                  <a16:creationId xmlns:a16="http://schemas.microsoft.com/office/drawing/2014/main" id="{72E6A556-D593-4CFB-8618-80EE63851096}"/>
                </a:ext>
              </a:extLst>
            </p:cNvPr>
            <p:cNvSpPr/>
            <p:nvPr/>
          </p:nvSpPr>
          <p:spPr>
            <a:xfrm>
              <a:off x="2670613" y="16927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4" name="Oval 1513">
              <a:extLst>
                <a:ext uri="{FF2B5EF4-FFF2-40B4-BE49-F238E27FC236}">
                  <a16:creationId xmlns:a16="http://schemas.microsoft.com/office/drawing/2014/main" id="{DC70239D-BEF9-4F00-87A4-D9220ADDBB2C}"/>
                </a:ext>
              </a:extLst>
            </p:cNvPr>
            <p:cNvSpPr/>
            <p:nvPr/>
          </p:nvSpPr>
          <p:spPr>
            <a:xfrm>
              <a:off x="2777293" y="16877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5" name="Oval 1514">
              <a:extLst>
                <a:ext uri="{FF2B5EF4-FFF2-40B4-BE49-F238E27FC236}">
                  <a16:creationId xmlns:a16="http://schemas.microsoft.com/office/drawing/2014/main" id="{6C22626D-AABF-4AB2-9A89-6FAFD5056354}"/>
                </a:ext>
              </a:extLst>
            </p:cNvPr>
            <p:cNvSpPr/>
            <p:nvPr/>
          </p:nvSpPr>
          <p:spPr>
            <a:xfrm>
              <a:off x="2883973" y="16927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6" name="Oval 1515">
              <a:extLst>
                <a:ext uri="{FF2B5EF4-FFF2-40B4-BE49-F238E27FC236}">
                  <a16:creationId xmlns:a16="http://schemas.microsoft.com/office/drawing/2014/main" id="{426E74F0-2CDA-4C2B-B139-C9FAB181B50F}"/>
                </a:ext>
              </a:extLst>
            </p:cNvPr>
            <p:cNvSpPr/>
            <p:nvPr/>
          </p:nvSpPr>
          <p:spPr>
            <a:xfrm>
              <a:off x="2995733" y="16877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7" name="Oval 1516">
              <a:extLst>
                <a:ext uri="{FF2B5EF4-FFF2-40B4-BE49-F238E27FC236}">
                  <a16:creationId xmlns:a16="http://schemas.microsoft.com/office/drawing/2014/main" id="{D55E724F-EEF3-4718-9D32-83BE05AB6E95}"/>
                </a:ext>
              </a:extLst>
            </p:cNvPr>
            <p:cNvSpPr/>
            <p:nvPr/>
          </p:nvSpPr>
          <p:spPr>
            <a:xfrm>
              <a:off x="3102413" y="16927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8" name="Oval 1517">
              <a:extLst>
                <a:ext uri="{FF2B5EF4-FFF2-40B4-BE49-F238E27FC236}">
                  <a16:creationId xmlns:a16="http://schemas.microsoft.com/office/drawing/2014/main" id="{E914B82C-B8F1-4BCC-B966-2F1E29B64D22}"/>
                </a:ext>
              </a:extLst>
            </p:cNvPr>
            <p:cNvSpPr/>
            <p:nvPr/>
          </p:nvSpPr>
          <p:spPr>
            <a:xfrm>
              <a:off x="3209093" y="169278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9" name="Oval 1518">
              <a:extLst>
                <a:ext uri="{FF2B5EF4-FFF2-40B4-BE49-F238E27FC236}">
                  <a16:creationId xmlns:a16="http://schemas.microsoft.com/office/drawing/2014/main" id="{91491701-DFC5-44FA-BEA9-187E55A8FB43}"/>
                </a:ext>
              </a:extLst>
            </p:cNvPr>
            <p:cNvSpPr/>
            <p:nvPr/>
          </p:nvSpPr>
          <p:spPr>
            <a:xfrm>
              <a:off x="3310693" y="93586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0" name="Oval 1519">
              <a:extLst>
                <a:ext uri="{FF2B5EF4-FFF2-40B4-BE49-F238E27FC236}">
                  <a16:creationId xmlns:a16="http://schemas.microsoft.com/office/drawing/2014/main" id="{2835173E-CA49-4D5C-9D7B-8257FE766887}"/>
                </a:ext>
              </a:extLst>
            </p:cNvPr>
            <p:cNvSpPr/>
            <p:nvPr/>
          </p:nvSpPr>
          <p:spPr>
            <a:xfrm>
              <a:off x="1908613" y="93586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1" name="Oval 1520">
              <a:extLst>
                <a:ext uri="{FF2B5EF4-FFF2-40B4-BE49-F238E27FC236}">
                  <a16:creationId xmlns:a16="http://schemas.microsoft.com/office/drawing/2014/main" id="{83050DCE-A63A-487E-97B8-FC03215E0A93}"/>
                </a:ext>
              </a:extLst>
            </p:cNvPr>
            <p:cNvSpPr/>
            <p:nvPr/>
          </p:nvSpPr>
          <p:spPr>
            <a:xfrm>
              <a:off x="1903533" y="16877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2" name="Oval 1521">
              <a:extLst>
                <a:ext uri="{FF2B5EF4-FFF2-40B4-BE49-F238E27FC236}">
                  <a16:creationId xmlns:a16="http://schemas.microsoft.com/office/drawing/2014/main" id="{29A6BB05-CA38-42DA-973B-7947484E8649}"/>
                </a:ext>
              </a:extLst>
            </p:cNvPr>
            <p:cNvSpPr/>
            <p:nvPr/>
          </p:nvSpPr>
          <p:spPr>
            <a:xfrm>
              <a:off x="3310693" y="1687708"/>
              <a:ext cx="34925" cy="3429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23" name="Straight Connector 1522">
              <a:extLst>
                <a:ext uri="{FF2B5EF4-FFF2-40B4-BE49-F238E27FC236}">
                  <a16:creationId xmlns:a16="http://schemas.microsoft.com/office/drawing/2014/main" id="{C5AC8045-4E89-4375-81C8-C4DF65E6C1A5}"/>
                </a:ext>
              </a:extLst>
            </p:cNvPr>
            <p:cNvCxnSpPr>
              <a:stCxn id="1284" idx="1"/>
              <a:endCxn id="1125" idx="0"/>
            </p:cNvCxnSpPr>
            <p:nvPr/>
          </p:nvCxnSpPr>
          <p:spPr>
            <a:xfrm flipH="1" flipV="1">
              <a:off x="1391407" y="728563"/>
              <a:ext cx="95601" cy="215502"/>
            </a:xfrm>
            <a:prstGeom prst="line">
              <a:avLst/>
            </a:prstGeom>
            <a:noFill/>
            <a:ln w="952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524" name="Straight Connector 1523">
              <a:extLst>
                <a:ext uri="{FF2B5EF4-FFF2-40B4-BE49-F238E27FC236}">
                  <a16:creationId xmlns:a16="http://schemas.microsoft.com/office/drawing/2014/main" id="{41E4D2C3-D8E3-4339-A032-DE060FC90EB6}"/>
                </a:ext>
              </a:extLst>
            </p:cNvPr>
            <p:cNvCxnSpPr>
              <a:stCxn id="1284" idx="1"/>
              <a:endCxn id="1139" idx="4"/>
            </p:cNvCxnSpPr>
            <p:nvPr/>
          </p:nvCxnSpPr>
          <p:spPr>
            <a:xfrm flipH="1" flipV="1">
              <a:off x="1396487" y="869533"/>
              <a:ext cx="90521" cy="74532"/>
            </a:xfrm>
            <a:prstGeom prst="line">
              <a:avLst/>
            </a:prstGeom>
            <a:noFill/>
            <a:ln w="952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525" name="Straight Connector 1524">
              <a:extLst>
                <a:ext uri="{FF2B5EF4-FFF2-40B4-BE49-F238E27FC236}">
                  <a16:creationId xmlns:a16="http://schemas.microsoft.com/office/drawing/2014/main" id="{B64DA321-1EA6-46FB-B7D4-D34EA19A5896}"/>
                </a:ext>
              </a:extLst>
            </p:cNvPr>
            <p:cNvCxnSpPr>
              <a:endCxn id="1283" idx="2"/>
            </p:cNvCxnSpPr>
            <p:nvPr/>
          </p:nvCxnSpPr>
          <p:spPr>
            <a:xfrm flipH="1">
              <a:off x="1370133" y="939043"/>
              <a:ext cx="112395" cy="12065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26" name="Straight Connector 1525">
              <a:extLst>
                <a:ext uri="{FF2B5EF4-FFF2-40B4-BE49-F238E27FC236}">
                  <a16:creationId xmlns:a16="http://schemas.microsoft.com/office/drawing/2014/main" id="{CAAB12C7-5C71-4421-A05B-E265F0993804}"/>
                </a:ext>
              </a:extLst>
            </p:cNvPr>
            <p:cNvCxnSpPr>
              <a:stCxn id="1284" idx="1"/>
              <a:endCxn id="1282" idx="7"/>
            </p:cNvCxnSpPr>
            <p:nvPr/>
          </p:nvCxnSpPr>
          <p:spPr>
            <a:xfrm flipH="1" flipV="1">
              <a:off x="1293263" y="938985"/>
              <a:ext cx="193745" cy="5080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27" name="Straight Connector 1526">
              <a:extLst>
                <a:ext uri="{FF2B5EF4-FFF2-40B4-BE49-F238E27FC236}">
                  <a16:creationId xmlns:a16="http://schemas.microsoft.com/office/drawing/2014/main" id="{E7AD150F-95DC-4C82-A063-9CE67BDC1B71}"/>
                </a:ext>
              </a:extLst>
            </p:cNvPr>
            <p:cNvCxnSpPr>
              <a:stCxn id="1284" idx="1"/>
              <a:endCxn id="1281" idx="7"/>
            </p:cNvCxnSpPr>
            <p:nvPr/>
          </p:nvCxnSpPr>
          <p:spPr>
            <a:xfrm flipH="1">
              <a:off x="1186583" y="944065"/>
              <a:ext cx="300425" cy="0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28" name="Straight Connector 1527">
              <a:extLst>
                <a:ext uri="{FF2B5EF4-FFF2-40B4-BE49-F238E27FC236}">
                  <a16:creationId xmlns:a16="http://schemas.microsoft.com/office/drawing/2014/main" id="{CED364D7-A9E6-4ACF-B97C-C14266A3C32E}"/>
                </a:ext>
              </a:extLst>
            </p:cNvPr>
            <p:cNvCxnSpPr>
              <a:stCxn id="1284" idx="2"/>
              <a:endCxn id="1296" idx="2"/>
            </p:cNvCxnSpPr>
            <p:nvPr/>
          </p:nvCxnSpPr>
          <p:spPr>
            <a:xfrm flipH="1">
              <a:off x="1263453" y="956188"/>
              <a:ext cx="218440" cy="101600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29" name="Straight Connector 1528">
              <a:extLst>
                <a:ext uri="{FF2B5EF4-FFF2-40B4-BE49-F238E27FC236}">
                  <a16:creationId xmlns:a16="http://schemas.microsoft.com/office/drawing/2014/main" id="{ED104B07-F4C8-4D87-B0E6-C44F79E16A8E}"/>
                </a:ext>
              </a:extLst>
            </p:cNvPr>
            <p:cNvCxnSpPr>
              <a:endCxn id="1312" idx="7"/>
            </p:cNvCxnSpPr>
            <p:nvPr/>
          </p:nvCxnSpPr>
          <p:spPr>
            <a:xfrm flipH="1">
              <a:off x="1298378" y="971428"/>
              <a:ext cx="188630" cy="198120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30" name="Straight Connector 1529">
              <a:extLst>
                <a:ext uri="{FF2B5EF4-FFF2-40B4-BE49-F238E27FC236}">
                  <a16:creationId xmlns:a16="http://schemas.microsoft.com/office/drawing/2014/main" id="{B79F07B9-0B33-463F-B085-90DDF596D0ED}"/>
                </a:ext>
              </a:extLst>
            </p:cNvPr>
            <p:cNvCxnSpPr>
              <a:endCxn id="1297" idx="0"/>
            </p:cNvCxnSpPr>
            <p:nvPr/>
          </p:nvCxnSpPr>
          <p:spPr>
            <a:xfrm flipH="1">
              <a:off x="1375248" y="973333"/>
              <a:ext cx="105376" cy="77412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31" name="Straight Connector 1530">
              <a:extLst>
                <a:ext uri="{FF2B5EF4-FFF2-40B4-BE49-F238E27FC236}">
                  <a16:creationId xmlns:a16="http://schemas.microsoft.com/office/drawing/2014/main" id="{BCED27D9-109E-49AE-B922-A500111F24F8}"/>
                </a:ext>
              </a:extLst>
            </p:cNvPr>
            <p:cNvCxnSpPr>
              <a:stCxn id="1284" idx="4"/>
              <a:endCxn id="1313" idx="6"/>
            </p:cNvCxnSpPr>
            <p:nvPr/>
          </p:nvCxnSpPr>
          <p:spPr>
            <a:xfrm flipH="1">
              <a:off x="1405058" y="973333"/>
              <a:ext cx="94298" cy="201295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32" name="Straight Connector 1531">
              <a:extLst>
                <a:ext uri="{FF2B5EF4-FFF2-40B4-BE49-F238E27FC236}">
                  <a16:creationId xmlns:a16="http://schemas.microsoft.com/office/drawing/2014/main" id="{23256B00-8514-4DBC-B0D5-B879F026E64D}"/>
                </a:ext>
              </a:extLst>
            </p:cNvPr>
            <p:cNvCxnSpPr>
              <a:endCxn id="1298" idx="7"/>
            </p:cNvCxnSpPr>
            <p:nvPr/>
          </p:nvCxnSpPr>
          <p:spPr>
            <a:xfrm>
              <a:off x="1498599" y="973333"/>
              <a:ext cx="13104" cy="72332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33" name="Straight Connector 1532">
              <a:extLst>
                <a:ext uri="{FF2B5EF4-FFF2-40B4-BE49-F238E27FC236}">
                  <a16:creationId xmlns:a16="http://schemas.microsoft.com/office/drawing/2014/main" id="{C64D2577-1547-4A1C-8435-998BA66FA69F}"/>
                </a:ext>
              </a:extLst>
            </p:cNvPr>
            <p:cNvCxnSpPr>
              <a:endCxn id="1314" idx="3"/>
            </p:cNvCxnSpPr>
            <p:nvPr/>
          </p:nvCxnSpPr>
          <p:spPr>
            <a:xfrm flipH="1">
              <a:off x="1481893" y="971428"/>
              <a:ext cx="9865" cy="198120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34" name="Straight Connector 1533">
              <a:extLst>
                <a:ext uri="{FF2B5EF4-FFF2-40B4-BE49-F238E27FC236}">
                  <a16:creationId xmlns:a16="http://schemas.microsoft.com/office/drawing/2014/main" id="{0FF718E7-9493-483F-8B0B-4BA80E562619}"/>
                </a:ext>
              </a:extLst>
            </p:cNvPr>
            <p:cNvCxnSpPr>
              <a:stCxn id="1284" idx="3"/>
              <a:endCxn id="1393" idx="1"/>
            </p:cNvCxnSpPr>
            <p:nvPr/>
          </p:nvCxnSpPr>
          <p:spPr>
            <a:xfrm flipV="1">
              <a:off x="1487008" y="944065"/>
              <a:ext cx="106680" cy="24246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35" name="Straight Connector 1534">
              <a:extLst>
                <a:ext uri="{FF2B5EF4-FFF2-40B4-BE49-F238E27FC236}">
                  <a16:creationId xmlns:a16="http://schemas.microsoft.com/office/drawing/2014/main" id="{FC6C1298-BA9C-4B2D-AA0F-262B09BD0BF1}"/>
                </a:ext>
              </a:extLst>
            </p:cNvPr>
            <p:cNvCxnSpPr>
              <a:endCxn id="1299" idx="6"/>
            </p:cNvCxnSpPr>
            <p:nvPr/>
          </p:nvCxnSpPr>
          <p:spPr>
            <a:xfrm>
              <a:off x="1491758" y="971428"/>
              <a:ext cx="131740" cy="91440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36" name="Straight Connector 1535">
              <a:extLst>
                <a:ext uri="{FF2B5EF4-FFF2-40B4-BE49-F238E27FC236}">
                  <a16:creationId xmlns:a16="http://schemas.microsoft.com/office/drawing/2014/main" id="{0F812922-9037-49EF-A0DE-D8988245D8F6}"/>
                </a:ext>
              </a:extLst>
            </p:cNvPr>
            <p:cNvCxnSpPr>
              <a:endCxn id="1315" idx="2"/>
            </p:cNvCxnSpPr>
            <p:nvPr/>
          </p:nvCxnSpPr>
          <p:spPr>
            <a:xfrm>
              <a:off x="1491758" y="971428"/>
              <a:ext cx="96815" cy="203200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37" name="Straight Connector 1536">
              <a:extLst>
                <a:ext uri="{FF2B5EF4-FFF2-40B4-BE49-F238E27FC236}">
                  <a16:creationId xmlns:a16="http://schemas.microsoft.com/office/drawing/2014/main" id="{4951418C-D4FA-4A2F-AC77-1E522A43D2CF}"/>
                </a:ext>
              </a:extLst>
            </p:cNvPr>
            <p:cNvCxnSpPr>
              <a:endCxn id="1330" idx="4"/>
            </p:cNvCxnSpPr>
            <p:nvPr/>
          </p:nvCxnSpPr>
          <p:spPr>
            <a:xfrm flipH="1">
              <a:off x="1499356" y="973333"/>
              <a:ext cx="2418" cy="320040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38" name="Straight Connector 1537">
              <a:extLst>
                <a:ext uri="{FF2B5EF4-FFF2-40B4-BE49-F238E27FC236}">
                  <a16:creationId xmlns:a16="http://schemas.microsoft.com/office/drawing/2014/main" id="{D5488D39-F59D-4A22-9BB2-F616A9B7E507}"/>
                </a:ext>
              </a:extLst>
            </p:cNvPr>
            <p:cNvCxnSpPr>
              <a:stCxn id="1284" idx="0"/>
              <a:endCxn id="1300" idx="4"/>
            </p:cNvCxnSpPr>
            <p:nvPr/>
          </p:nvCxnSpPr>
          <p:spPr>
            <a:xfrm>
              <a:off x="1499356" y="939043"/>
              <a:ext cx="213360" cy="140970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39" name="Straight Connector 1538">
              <a:extLst>
                <a:ext uri="{FF2B5EF4-FFF2-40B4-BE49-F238E27FC236}">
                  <a16:creationId xmlns:a16="http://schemas.microsoft.com/office/drawing/2014/main" id="{9302CA44-72D1-4548-BA97-CAF596982976}"/>
                </a:ext>
              </a:extLst>
            </p:cNvPr>
            <p:cNvCxnSpPr>
              <a:stCxn id="1284" idx="4"/>
              <a:endCxn id="1316" idx="4"/>
            </p:cNvCxnSpPr>
            <p:nvPr/>
          </p:nvCxnSpPr>
          <p:spPr>
            <a:xfrm>
              <a:off x="1499356" y="973333"/>
              <a:ext cx="213360" cy="218440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40" name="Straight Connector 1539">
              <a:extLst>
                <a:ext uri="{FF2B5EF4-FFF2-40B4-BE49-F238E27FC236}">
                  <a16:creationId xmlns:a16="http://schemas.microsoft.com/office/drawing/2014/main" id="{D18EFD3D-1E87-466C-B0AF-3A9E1B919E37}"/>
                </a:ext>
              </a:extLst>
            </p:cNvPr>
            <p:cNvCxnSpPr/>
            <p:nvPr/>
          </p:nvCxnSpPr>
          <p:spPr>
            <a:xfrm flipV="1">
              <a:off x="637943" y="626905"/>
              <a:ext cx="3811" cy="317160"/>
            </a:xfrm>
            <a:prstGeom prst="line">
              <a:avLst/>
            </a:prstGeom>
            <a:noFill/>
            <a:ln w="952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541" name="Straight Connector 1540">
              <a:extLst>
                <a:ext uri="{FF2B5EF4-FFF2-40B4-BE49-F238E27FC236}">
                  <a16:creationId xmlns:a16="http://schemas.microsoft.com/office/drawing/2014/main" id="{C4943644-1E3C-41A3-B308-31E25F267868}"/>
                </a:ext>
              </a:extLst>
            </p:cNvPr>
            <p:cNvCxnSpPr>
              <a:stCxn id="1276" idx="0"/>
              <a:endCxn id="1117" idx="0"/>
            </p:cNvCxnSpPr>
            <p:nvPr/>
          </p:nvCxnSpPr>
          <p:spPr>
            <a:xfrm flipH="1" flipV="1">
              <a:off x="527807" y="728563"/>
              <a:ext cx="102869" cy="210480"/>
            </a:xfrm>
            <a:prstGeom prst="line">
              <a:avLst/>
            </a:prstGeom>
            <a:noFill/>
            <a:ln w="952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542" name="Straight Connector 1541">
              <a:extLst>
                <a:ext uri="{FF2B5EF4-FFF2-40B4-BE49-F238E27FC236}">
                  <a16:creationId xmlns:a16="http://schemas.microsoft.com/office/drawing/2014/main" id="{317FFF74-E304-4CCA-9E0B-6A3B96BB27FB}"/>
                </a:ext>
              </a:extLst>
            </p:cNvPr>
            <p:cNvCxnSpPr>
              <a:stCxn id="1276" idx="1"/>
              <a:endCxn id="1116" idx="6"/>
            </p:cNvCxnSpPr>
            <p:nvPr/>
          </p:nvCxnSpPr>
          <p:spPr>
            <a:xfrm flipH="1" flipV="1">
              <a:off x="438589" y="745708"/>
              <a:ext cx="179739" cy="198357"/>
            </a:xfrm>
            <a:prstGeom prst="line">
              <a:avLst/>
            </a:prstGeom>
            <a:noFill/>
            <a:ln w="952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543" name="Straight Connector 1542">
              <a:extLst>
                <a:ext uri="{FF2B5EF4-FFF2-40B4-BE49-F238E27FC236}">
                  <a16:creationId xmlns:a16="http://schemas.microsoft.com/office/drawing/2014/main" id="{F0C1598A-8A03-4C60-8630-97D6919CF9FC}"/>
                </a:ext>
              </a:extLst>
            </p:cNvPr>
            <p:cNvCxnSpPr>
              <a:stCxn id="1276" idx="2"/>
              <a:endCxn id="1130" idx="7"/>
            </p:cNvCxnSpPr>
            <p:nvPr/>
          </p:nvCxnSpPr>
          <p:spPr>
            <a:xfrm flipH="1" flipV="1">
              <a:off x="438554" y="840265"/>
              <a:ext cx="174659" cy="115923"/>
            </a:xfrm>
            <a:prstGeom prst="line">
              <a:avLst/>
            </a:prstGeom>
            <a:noFill/>
            <a:ln w="952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544" name="Straight Connector 1543">
              <a:extLst>
                <a:ext uri="{FF2B5EF4-FFF2-40B4-BE49-F238E27FC236}">
                  <a16:creationId xmlns:a16="http://schemas.microsoft.com/office/drawing/2014/main" id="{DF0B0287-C035-4CCE-B108-B8905A309F13}"/>
                </a:ext>
              </a:extLst>
            </p:cNvPr>
            <p:cNvCxnSpPr>
              <a:stCxn id="1276" idx="7"/>
              <a:endCxn id="1119" idx="0"/>
            </p:cNvCxnSpPr>
            <p:nvPr/>
          </p:nvCxnSpPr>
          <p:spPr>
            <a:xfrm flipV="1">
              <a:off x="643023" y="728563"/>
              <a:ext cx="103224" cy="215502"/>
            </a:xfrm>
            <a:prstGeom prst="line">
              <a:avLst/>
            </a:prstGeom>
            <a:noFill/>
            <a:ln w="952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545" name="Straight Connector 1544">
              <a:extLst>
                <a:ext uri="{FF2B5EF4-FFF2-40B4-BE49-F238E27FC236}">
                  <a16:creationId xmlns:a16="http://schemas.microsoft.com/office/drawing/2014/main" id="{2FD4270C-15A8-4F6A-8BA4-F09B8B0F207B}"/>
                </a:ext>
              </a:extLst>
            </p:cNvPr>
            <p:cNvCxnSpPr>
              <a:endCxn id="1120" idx="2"/>
            </p:cNvCxnSpPr>
            <p:nvPr/>
          </p:nvCxnSpPr>
          <p:spPr>
            <a:xfrm flipV="1">
              <a:off x="648343" y="745708"/>
              <a:ext cx="182041" cy="193335"/>
            </a:xfrm>
            <a:prstGeom prst="line">
              <a:avLst/>
            </a:prstGeom>
            <a:noFill/>
            <a:ln w="952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546" name="Straight Connector 1545">
              <a:extLst>
                <a:ext uri="{FF2B5EF4-FFF2-40B4-BE49-F238E27FC236}">
                  <a16:creationId xmlns:a16="http://schemas.microsoft.com/office/drawing/2014/main" id="{865D3A37-8CB0-4C56-ACCA-1D46D9BB1DC5}"/>
                </a:ext>
              </a:extLst>
            </p:cNvPr>
            <p:cNvCxnSpPr>
              <a:endCxn id="1134" idx="0"/>
            </p:cNvCxnSpPr>
            <p:nvPr/>
          </p:nvCxnSpPr>
          <p:spPr>
            <a:xfrm flipV="1">
              <a:off x="653218" y="835243"/>
              <a:ext cx="204789" cy="103800"/>
            </a:xfrm>
            <a:prstGeom prst="line">
              <a:avLst/>
            </a:prstGeom>
            <a:noFill/>
            <a:ln w="952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1547" name="Straight Connector 1546">
              <a:extLst>
                <a:ext uri="{FF2B5EF4-FFF2-40B4-BE49-F238E27FC236}">
                  <a16:creationId xmlns:a16="http://schemas.microsoft.com/office/drawing/2014/main" id="{CDFF6391-B7EC-481A-83AA-D3B322A5D273}"/>
                </a:ext>
              </a:extLst>
            </p:cNvPr>
            <p:cNvCxnSpPr>
              <a:endCxn id="1279" idx="7"/>
            </p:cNvCxnSpPr>
            <p:nvPr/>
          </p:nvCxnSpPr>
          <p:spPr>
            <a:xfrm>
              <a:off x="666267" y="944065"/>
              <a:ext cx="306991" cy="7043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48" name="Straight Connector 1547">
              <a:extLst>
                <a:ext uri="{FF2B5EF4-FFF2-40B4-BE49-F238E27FC236}">
                  <a16:creationId xmlns:a16="http://schemas.microsoft.com/office/drawing/2014/main" id="{83880C6A-D38C-4DFB-B1CF-903FF197BA2C}"/>
                </a:ext>
              </a:extLst>
            </p:cNvPr>
            <p:cNvCxnSpPr>
              <a:stCxn id="1276" idx="6"/>
              <a:endCxn id="1273" idx="7"/>
            </p:cNvCxnSpPr>
            <p:nvPr/>
          </p:nvCxnSpPr>
          <p:spPr>
            <a:xfrm flipH="1" flipV="1">
              <a:off x="321078" y="941618"/>
              <a:ext cx="327060" cy="14570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49" name="Straight Connector 1548">
              <a:extLst>
                <a:ext uri="{FF2B5EF4-FFF2-40B4-BE49-F238E27FC236}">
                  <a16:creationId xmlns:a16="http://schemas.microsoft.com/office/drawing/2014/main" id="{ECB914F7-1B86-40A8-87FB-C267AFC7D522}"/>
                </a:ext>
              </a:extLst>
            </p:cNvPr>
            <p:cNvCxnSpPr>
              <a:stCxn id="1276" idx="7"/>
              <a:endCxn id="1288" idx="1"/>
            </p:cNvCxnSpPr>
            <p:nvPr/>
          </p:nvCxnSpPr>
          <p:spPr>
            <a:xfrm flipH="1">
              <a:off x="404968" y="944065"/>
              <a:ext cx="238055" cy="106680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50" name="Straight Connector 1549">
              <a:extLst>
                <a:ext uri="{FF2B5EF4-FFF2-40B4-BE49-F238E27FC236}">
                  <a16:creationId xmlns:a16="http://schemas.microsoft.com/office/drawing/2014/main" id="{CA05098C-F290-401A-B343-A0C5E2ED507C}"/>
                </a:ext>
              </a:extLst>
            </p:cNvPr>
            <p:cNvCxnSpPr>
              <a:stCxn id="1276" idx="5"/>
              <a:endCxn id="1292" idx="1"/>
            </p:cNvCxnSpPr>
            <p:nvPr/>
          </p:nvCxnSpPr>
          <p:spPr>
            <a:xfrm>
              <a:off x="643023" y="968311"/>
              <a:ext cx="188665" cy="82434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51" name="Straight Connector 1550">
              <a:extLst>
                <a:ext uri="{FF2B5EF4-FFF2-40B4-BE49-F238E27FC236}">
                  <a16:creationId xmlns:a16="http://schemas.microsoft.com/office/drawing/2014/main" id="{FC174E7C-ECF1-47EF-B9AF-91287F88F5C1}"/>
                </a:ext>
              </a:extLst>
            </p:cNvPr>
            <p:cNvCxnSpPr>
              <a:stCxn id="1276" idx="6"/>
              <a:endCxn id="1304" idx="0"/>
            </p:cNvCxnSpPr>
            <p:nvPr/>
          </p:nvCxnSpPr>
          <p:spPr>
            <a:xfrm flipH="1">
              <a:off x="417316" y="956188"/>
              <a:ext cx="230822" cy="201295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52" name="Straight Connector 1551">
              <a:extLst>
                <a:ext uri="{FF2B5EF4-FFF2-40B4-BE49-F238E27FC236}">
                  <a16:creationId xmlns:a16="http://schemas.microsoft.com/office/drawing/2014/main" id="{5C4BC285-66F8-49AB-886A-8C83EF08187D}"/>
                </a:ext>
              </a:extLst>
            </p:cNvPr>
            <p:cNvCxnSpPr>
              <a:stCxn id="1276" idx="6"/>
              <a:endCxn id="1308" idx="6"/>
            </p:cNvCxnSpPr>
            <p:nvPr/>
          </p:nvCxnSpPr>
          <p:spPr>
            <a:xfrm>
              <a:off x="648138" y="956188"/>
              <a:ext cx="213360" cy="218440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53" name="Straight Connector 1552">
              <a:extLst>
                <a:ext uri="{FF2B5EF4-FFF2-40B4-BE49-F238E27FC236}">
                  <a16:creationId xmlns:a16="http://schemas.microsoft.com/office/drawing/2014/main" id="{41479072-C9DC-4065-A5D6-C9C88E863D24}"/>
                </a:ext>
              </a:extLst>
            </p:cNvPr>
            <p:cNvCxnSpPr/>
            <p:nvPr/>
          </p:nvCxnSpPr>
          <p:spPr>
            <a:xfrm flipH="1">
              <a:off x="627818" y="965078"/>
              <a:ext cx="7289" cy="299085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54" name="Straight Connector 1553">
              <a:extLst>
                <a:ext uri="{FF2B5EF4-FFF2-40B4-BE49-F238E27FC236}">
                  <a16:creationId xmlns:a16="http://schemas.microsoft.com/office/drawing/2014/main" id="{24BD41C0-D5FC-4F88-842A-1D7D55C61EDD}"/>
                </a:ext>
              </a:extLst>
            </p:cNvPr>
            <p:cNvCxnSpPr>
              <a:stCxn id="1276" idx="4"/>
              <a:endCxn id="1305" idx="2"/>
            </p:cNvCxnSpPr>
            <p:nvPr/>
          </p:nvCxnSpPr>
          <p:spPr>
            <a:xfrm flipH="1">
              <a:off x="536343" y="973333"/>
              <a:ext cx="94333" cy="213418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555" name="Straight Connector 1554">
              <a:extLst>
                <a:ext uri="{FF2B5EF4-FFF2-40B4-BE49-F238E27FC236}">
                  <a16:creationId xmlns:a16="http://schemas.microsoft.com/office/drawing/2014/main" id="{DEE7693C-A821-4798-9521-940503E10FBC}"/>
                </a:ext>
              </a:extLst>
            </p:cNvPr>
            <p:cNvCxnSpPr>
              <a:endCxn id="1307" idx="7"/>
            </p:cNvCxnSpPr>
            <p:nvPr/>
          </p:nvCxnSpPr>
          <p:spPr>
            <a:xfrm>
              <a:off x="638183" y="973333"/>
              <a:ext cx="116600" cy="189172"/>
            </a:xfrm>
            <a:prstGeom prst="line">
              <a:avLst/>
            </a:prstGeom>
            <a:noFill/>
            <a:ln w="9525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1557" name="Title 8">
            <a:extLst>
              <a:ext uri="{FF2B5EF4-FFF2-40B4-BE49-F238E27FC236}">
                <a16:creationId xmlns:a16="http://schemas.microsoft.com/office/drawing/2014/main" id="{CF778861-46B5-47D6-BEFB-0B61149E3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775" y="128588"/>
            <a:ext cx="5975350" cy="471487"/>
          </a:xfrm>
        </p:spPr>
        <p:txBody>
          <a:bodyPr>
            <a:normAutofit/>
          </a:bodyPr>
          <a:lstStyle/>
          <a:p>
            <a:pPr algn="l"/>
            <a:r>
              <a:rPr lang="en-US" sz="16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Peridynamic Theory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09836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75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5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8" grpId="0" animBg="1"/>
      <p:bldP spid="1009" grpId="0" animBg="1"/>
      <p:bldP spid="1010" grpId="0" animBg="1"/>
      <p:bldP spid="1011" grpId="0" animBg="1"/>
      <p:bldP spid="1012" grpId="0" animBg="1"/>
      <p:bldP spid="1013" grpId="0" animBg="1"/>
      <p:bldP spid="1014" grpId="0" animBg="1"/>
      <p:bldP spid="1015" grpId="0" animBg="1"/>
    </p:bldLst>
  </p:timing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27878</TotalTime>
  <Words>2212</Words>
  <Application>Microsoft Office PowerPoint</Application>
  <PresentationFormat>Presentazione su schermo (16:9)</PresentationFormat>
  <Paragraphs>439</Paragraphs>
  <Slides>22</Slides>
  <Notes>1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2" baseType="lpstr">
      <vt:lpstr>Arial</vt:lpstr>
      <vt:lpstr>B Zar</vt:lpstr>
      <vt:lpstr>Calibri</vt:lpstr>
      <vt:lpstr>Calibri Light</vt:lpstr>
      <vt:lpstr>Cambria Math</vt:lpstr>
      <vt:lpstr>Symbol</vt:lpstr>
      <vt:lpstr>Times New Roman</vt:lpstr>
      <vt:lpstr>Wingdings</vt:lpstr>
      <vt:lpstr>Personalizza struttura</vt:lpstr>
      <vt:lpstr>Equation</vt:lpstr>
      <vt:lpstr>Presentazione standard di PowerPoint</vt:lpstr>
      <vt:lpstr>additive manufacturing for the development of a sustainable aerospace industry</vt:lpstr>
      <vt:lpstr>Introduction of Additive Manufacturing</vt:lpstr>
      <vt:lpstr>Introduction of Additive Manufacturing</vt:lpstr>
      <vt:lpstr>Material Extrusion (MEX)</vt:lpstr>
      <vt:lpstr>Material Extrusion (MEX)</vt:lpstr>
      <vt:lpstr>Material Extrusion (MEX)</vt:lpstr>
      <vt:lpstr>Peridynamic Theory</vt:lpstr>
      <vt:lpstr>Peridynamic Theory</vt:lpstr>
      <vt:lpstr>Result and Discussion</vt:lpstr>
      <vt:lpstr>Result and Discussion</vt:lpstr>
      <vt:lpstr>Result and Discussion</vt:lpstr>
      <vt:lpstr>Result and Discussion</vt:lpstr>
      <vt:lpstr>Result and Discussion</vt:lpstr>
      <vt:lpstr>Result and Discussion</vt:lpstr>
      <vt:lpstr>Result and Discussion</vt:lpstr>
      <vt:lpstr>Result and Discussion</vt:lpstr>
      <vt:lpstr>Conclusion</vt:lpstr>
      <vt:lpstr>Publications</vt:lpstr>
      <vt:lpstr>Final Remarks</vt:lpstr>
      <vt:lpstr>References</vt:lpstr>
      <vt:lpstr>Thanks for the attention</vt:lpstr>
    </vt:vector>
  </TitlesOfParts>
  <Company>Università degli Studi di Padova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utentecia1</dc:creator>
  <cp:lastModifiedBy>cesaro</cp:lastModifiedBy>
  <cp:revision>508</cp:revision>
  <cp:lastPrinted>2017-10-24T09:43:22Z</cp:lastPrinted>
  <dcterms:created xsi:type="dcterms:W3CDTF">2007-03-01T10:31:45Z</dcterms:created>
  <dcterms:modified xsi:type="dcterms:W3CDTF">2024-11-27T14:30:05Z</dcterms:modified>
</cp:coreProperties>
</file>